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4" r:id="rId3"/>
    <p:sldId id="265" r:id="rId4"/>
    <p:sldId id="266" r:id="rId5"/>
    <p:sldId id="267" r:id="rId6"/>
    <p:sldId id="268" r:id="rId7"/>
    <p:sldId id="269" r:id="rId8"/>
    <p:sldId id="256" r:id="rId9"/>
    <p:sldId id="258" r:id="rId10"/>
    <p:sldId id="257" r:id="rId11"/>
    <p:sldId id="259" r:id="rId12"/>
    <p:sldId id="261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21.9.2016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21.9.2016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21.9.2016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21.9.2016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21.9.2016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21.9.2016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21.9.2016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21.9.2016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21.9.2016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21.9.2016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21.9.2016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21.9.2016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85344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Čo je GEOGRAFIA ???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47800"/>
            <a:ext cx="8183880" cy="4187952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1026" name="Picture 2" descr="Výsledok vyhľadávania obrázkov pre dopyt geograf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2118" y="1219200"/>
            <a:ext cx="7649882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Výsledok vyhľadávania obrázkov pre dopyt krajinna sfera"/>
          <p:cNvPicPr>
            <a:picLocks noChangeAspect="1" noChangeArrowheads="1"/>
          </p:cNvPicPr>
          <p:nvPr/>
        </p:nvPicPr>
        <p:blipFill>
          <a:blip r:embed="rId2"/>
          <a:srcRect l="10000" b="13125"/>
          <a:stretch>
            <a:fillRect/>
          </a:stretch>
        </p:blipFill>
        <p:spPr bwMode="auto">
          <a:xfrm>
            <a:off x="0" y="-1"/>
            <a:ext cx="9069992" cy="65662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183880" cy="105156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HRANICE KSZ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83880" cy="4187952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4" name="Picture 2" descr="Výsledok vyhľadávania obrázkov pre dopyt krajinna sfera"/>
          <p:cNvPicPr>
            <a:picLocks noChangeAspect="1" noChangeArrowheads="1"/>
          </p:cNvPicPr>
          <p:nvPr/>
        </p:nvPicPr>
        <p:blipFill>
          <a:blip r:embed="rId2"/>
          <a:srcRect l="10000" t="17281" b="13125"/>
          <a:stretch>
            <a:fillRect/>
          </a:stretch>
        </p:blipFill>
        <p:spPr bwMode="auto">
          <a:xfrm>
            <a:off x="381000" y="1752600"/>
            <a:ext cx="7774592" cy="45088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5257800"/>
            <a:ext cx="8183880" cy="77724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FIXÁCIA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305800" cy="1890932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sk-SK" sz="6600" b="1" dirty="0" smtClean="0"/>
              <a:t>DEJINY GEOGRAFIE</a:t>
            </a:r>
            <a:endParaRPr lang="sk-SK" sz="6600" b="1" dirty="0"/>
          </a:p>
        </p:txBody>
      </p:sp>
      <p:pic>
        <p:nvPicPr>
          <p:cNvPr id="37890" name="Picture 2" descr="Výsledok vyhľadávania obrázkov pre dopyt dejiny geograf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5999"/>
            <a:ext cx="8385956" cy="40357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STAROVEK</a:t>
            </a:r>
            <a:endParaRPr lang="sk-SK" dirty="0"/>
          </a:p>
        </p:txBody>
      </p:sp>
      <p:sp>
        <p:nvSpPr>
          <p:cNvPr id="51202" name="AutoShape 2" descr="Výsledok vyhľadávania obrázkov pre dopyt eratosthen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1204" name="AutoShape 4" descr="Výsledok vyhľadávania obrázkov pre dopyt eratosthen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1206" name="Picture 6" descr="Výsledok vyhľadávania obrázkov pre dopyt eratosthenes"/>
          <p:cNvPicPr>
            <a:picLocks noChangeAspect="1" noChangeArrowheads="1"/>
          </p:cNvPicPr>
          <p:nvPr/>
        </p:nvPicPr>
        <p:blipFill>
          <a:blip r:embed="rId2"/>
          <a:srcRect l="27043" r="26505"/>
          <a:stretch>
            <a:fillRect/>
          </a:stretch>
        </p:blipFill>
        <p:spPr bwMode="auto">
          <a:xfrm>
            <a:off x="2133600" y="1143000"/>
            <a:ext cx="4959841" cy="5562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b="1" dirty="0" smtClean="0"/>
              <a:t>3 geografické smery</a:t>
            </a:r>
            <a:endParaRPr lang="sk-SK" b="1" dirty="0"/>
          </a:p>
        </p:txBody>
      </p:sp>
      <p:sp>
        <p:nvSpPr>
          <p:cNvPr id="4" name="Šípka dolu 3"/>
          <p:cNvSpPr/>
          <p:nvPr/>
        </p:nvSpPr>
        <p:spPr>
          <a:xfrm>
            <a:off x="685800" y="914400"/>
            <a:ext cx="1447800" cy="2895600"/>
          </a:xfrm>
          <a:prstGeom prst="down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ý</a:t>
            </a:r>
            <a:endParaRPr lang="sk-SK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Šípka dolu 4"/>
          <p:cNvSpPr/>
          <p:nvPr/>
        </p:nvSpPr>
        <p:spPr>
          <a:xfrm>
            <a:off x="3657600" y="838200"/>
            <a:ext cx="1447800" cy="2971800"/>
          </a:xfrm>
          <a:prstGeom prst="down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Y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Z.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</a:p>
        </p:txBody>
      </p:sp>
      <p:sp>
        <p:nvSpPr>
          <p:cNvPr id="6" name="Šípka dolu 5"/>
          <p:cNvSpPr/>
          <p:nvPr/>
        </p:nvSpPr>
        <p:spPr>
          <a:xfrm>
            <a:off x="6248400" y="914400"/>
            <a:ext cx="1447800" cy="2971800"/>
          </a:xfrm>
          <a:prstGeom prst="down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</a:p>
          <a:p>
            <a:pPr algn="ctr"/>
            <a:r>
              <a:rPr lang="sk-SK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T.</a:t>
            </a:r>
          </a:p>
        </p:txBody>
      </p:sp>
      <p:pic>
        <p:nvPicPr>
          <p:cNvPr id="52226" name="Picture 2" descr="Výsledok vyhľadávania obrázkov pre dopyt STRAB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429000"/>
            <a:ext cx="2836489" cy="3429000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381000" y="6400800"/>
            <a:ext cx="122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Str. – R.G</a:t>
            </a:r>
            <a:r>
              <a:rPr lang="sk-SK" dirty="0" smtClean="0"/>
              <a:t>.</a:t>
            </a:r>
            <a:endParaRPr lang="sk-SK" dirty="0"/>
          </a:p>
        </p:txBody>
      </p:sp>
      <p:pic>
        <p:nvPicPr>
          <p:cNvPr id="52228" name="Picture 4" descr="Výsledok vyhľadávania obrázkov pre dopyt aristotel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3581400"/>
            <a:ext cx="2884331" cy="3276600"/>
          </a:xfrm>
          <a:prstGeom prst="rect">
            <a:avLst/>
          </a:prstGeom>
          <a:noFill/>
        </p:spPr>
      </p:pic>
      <p:sp>
        <p:nvSpPr>
          <p:cNvPr id="10" name="BlokTextu 9"/>
          <p:cNvSpPr txBox="1"/>
          <p:nvPr/>
        </p:nvSpPr>
        <p:spPr>
          <a:xfrm>
            <a:off x="3429000" y="6553200"/>
            <a:ext cx="467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Ar</a:t>
            </a:r>
            <a:r>
              <a:rPr lang="sk-SK" dirty="0" smtClean="0"/>
              <a:t>.</a:t>
            </a:r>
            <a:endParaRPr lang="sk-SK" dirty="0"/>
          </a:p>
        </p:txBody>
      </p:sp>
      <p:pic>
        <p:nvPicPr>
          <p:cNvPr id="52230" name="Picture 6" descr="Výsledok vyhľadávania obrázkov pre dopyt ptolemaio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799" y="3581400"/>
            <a:ext cx="3050217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STREDOVEK</a:t>
            </a:r>
            <a:endParaRPr lang="sk-SK" b="1" dirty="0"/>
          </a:p>
        </p:txBody>
      </p:sp>
      <p:pic>
        <p:nvPicPr>
          <p:cNvPr id="53250" name="Picture 2" descr="Výsledok vyhľadávania obrázkov pre dopyt zem tvar dos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199" y="1295400"/>
            <a:ext cx="6391329" cy="4800600"/>
          </a:xfrm>
          <a:prstGeom prst="rect">
            <a:avLst/>
          </a:prstGeom>
          <a:noFill/>
        </p:spPr>
      </p:pic>
      <p:pic>
        <p:nvPicPr>
          <p:cNvPr id="53252" name="Picture 4" descr="Výsledok vyhľadávania obrázkov pre dopyt slepa mapa sve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9200"/>
            <a:ext cx="9013372" cy="4495419"/>
          </a:xfrm>
          <a:prstGeom prst="rect">
            <a:avLst/>
          </a:prstGeom>
          <a:noFill/>
        </p:spPr>
      </p:pic>
      <p:sp>
        <p:nvSpPr>
          <p:cNvPr id="6" name="Ovál 5"/>
          <p:cNvSpPr/>
          <p:nvPr/>
        </p:nvSpPr>
        <p:spPr>
          <a:xfrm>
            <a:off x="3886200" y="1524000"/>
            <a:ext cx="12192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1600200" y="1676400"/>
            <a:ext cx="2378921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Úpadok GEO</a:t>
            </a:r>
            <a:endParaRPr lang="sk-SK" sz="2800" b="1" dirty="0"/>
          </a:p>
        </p:txBody>
      </p:sp>
      <p:sp>
        <p:nvSpPr>
          <p:cNvPr id="8" name="Ovál 7"/>
          <p:cNvSpPr/>
          <p:nvPr/>
        </p:nvSpPr>
        <p:spPr>
          <a:xfrm>
            <a:off x="5029200" y="2286000"/>
            <a:ext cx="609600" cy="9906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5486400" y="3124200"/>
            <a:ext cx="2188997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b="1" dirty="0" smtClean="0"/>
              <a:t>Rozvoj GEO</a:t>
            </a:r>
            <a:endParaRPr lang="sk-SK" sz="2800" b="1" dirty="0"/>
          </a:p>
        </p:txBody>
      </p:sp>
      <p:sp>
        <p:nvSpPr>
          <p:cNvPr id="10" name="Ovál 9"/>
          <p:cNvSpPr/>
          <p:nvPr/>
        </p:nvSpPr>
        <p:spPr>
          <a:xfrm>
            <a:off x="5943600" y="2362200"/>
            <a:ext cx="1143000" cy="5334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53254" name="Picture 6" descr="Výsledok vyhľadávania obrázkov pre dopyt marco pol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599" y="1143000"/>
            <a:ext cx="7797551" cy="5181600"/>
          </a:xfrm>
          <a:prstGeom prst="rect">
            <a:avLst/>
          </a:prstGeom>
          <a:noFill/>
        </p:spPr>
      </p:pic>
      <p:sp>
        <p:nvSpPr>
          <p:cNvPr id="12" name="BlokTextu 11"/>
          <p:cNvSpPr txBox="1"/>
          <p:nvPr/>
        </p:nvSpPr>
        <p:spPr>
          <a:xfrm>
            <a:off x="838200" y="5867400"/>
            <a:ext cx="95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err="1" smtClean="0"/>
              <a:t>M.Polo</a:t>
            </a:r>
            <a:endParaRPr lang="sk-SK" b="1" dirty="0"/>
          </a:p>
        </p:txBody>
      </p:sp>
      <p:pic>
        <p:nvPicPr>
          <p:cNvPr id="53256" name="Picture 8" descr="Výsledok vyhľadávania obrázkov pre dopyt marco polo cest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1371600"/>
            <a:ext cx="7218994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RENESANCIA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4274" name="Picture 2" descr="Výsledok vyhľadávania obrázkov pre dopyt kolumbu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3089328" cy="3962400"/>
          </a:xfrm>
          <a:prstGeom prst="rect">
            <a:avLst/>
          </a:prstGeom>
          <a:noFill/>
        </p:spPr>
      </p:pic>
      <p:pic>
        <p:nvPicPr>
          <p:cNvPr id="54276" name="Picture 4" descr="Výsledok vyhľadávania obrázkov pre dopyt magalha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1219200"/>
            <a:ext cx="5368636" cy="2362200"/>
          </a:xfrm>
          <a:prstGeom prst="rect">
            <a:avLst/>
          </a:prstGeom>
          <a:noFill/>
        </p:spPr>
      </p:pic>
      <p:pic>
        <p:nvPicPr>
          <p:cNvPr id="54278" name="Picture 6" descr="Výsledok vyhľadávania obrázkov pre dopyt vasco de gam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4572000"/>
            <a:ext cx="2798042" cy="2286000"/>
          </a:xfrm>
          <a:prstGeom prst="rect">
            <a:avLst/>
          </a:prstGeom>
          <a:noFill/>
        </p:spPr>
      </p:pic>
      <p:pic>
        <p:nvPicPr>
          <p:cNvPr id="54280" name="Picture 8" descr="Výsledok vyhľadávania obrázkov pre dopyt vasco de gam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09034" y="3657600"/>
            <a:ext cx="3130391" cy="3200400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838200" y="4800600"/>
            <a:ext cx="1154227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b="1" dirty="0" smtClean="0"/>
              <a:t>1492</a:t>
            </a:r>
            <a:endParaRPr lang="sk-SK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200" b="1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NOVOVEK</a:t>
            </a:r>
            <a:endParaRPr kumimoji="0" lang="sk-SK" sz="4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1219200" y="1295400"/>
            <a:ext cx="468987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dirty="0" smtClean="0"/>
              <a:t>Vznik čiastkových </a:t>
            </a:r>
            <a:r>
              <a:rPr lang="sk-SK" sz="2400" b="1" dirty="0" err="1" smtClean="0"/>
              <a:t>geo</a:t>
            </a:r>
            <a:r>
              <a:rPr lang="sk-SK" sz="2400" b="1" dirty="0" smtClean="0"/>
              <a:t> disciplín</a:t>
            </a:r>
            <a:endParaRPr lang="sk-SK" sz="2400" b="1" dirty="0"/>
          </a:p>
        </p:txBody>
      </p:sp>
      <p:pic>
        <p:nvPicPr>
          <p:cNvPr id="55298" name="Picture 2" descr="Výsledok vyhľadávania obrázkov pre dopyt alexander von humbold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566797"/>
            <a:ext cx="4291753" cy="5291203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3733800" y="6172200"/>
            <a:ext cx="336701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Alexander von </a:t>
            </a:r>
            <a:r>
              <a:rPr lang="sk-SK" sz="2400" dirty="0" err="1" smtClean="0"/>
              <a:t>Humbolt</a:t>
            </a:r>
            <a:endParaRPr lang="sk-SK" sz="2400" dirty="0"/>
          </a:p>
        </p:txBody>
      </p:sp>
      <p:pic>
        <p:nvPicPr>
          <p:cNvPr id="55300" name="Picture 4" descr="Výsledok vyhľadávania obrázkov pre dopyt carl rit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828800"/>
            <a:ext cx="3667125" cy="3733800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685800" y="5334000"/>
            <a:ext cx="156728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err="1" smtClean="0"/>
              <a:t>Carl</a:t>
            </a:r>
            <a:r>
              <a:rPr lang="sk-SK" sz="2400" dirty="0" smtClean="0"/>
              <a:t> </a:t>
            </a:r>
            <a:r>
              <a:rPr lang="sk-SK" sz="2400" dirty="0" err="1" smtClean="0"/>
              <a:t>Ritter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828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>
                <a:solidFill>
                  <a:schemeClr val="bg2">
                    <a:lumMod val="25000"/>
                  </a:schemeClr>
                </a:solidFill>
              </a:rPr>
              <a:t>OBJEKT ŠTÚDIA GEOGRAFIE</a:t>
            </a:r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GEOGRAF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438400"/>
            <a:ext cx="4038600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5181600"/>
            <a:ext cx="8183880" cy="85344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Čo vlastne KSZ je???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minulosť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súčasnosť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6626" name="Picture 2" descr="Výsledok vyhľadávania obrázkov pre dopyt planeta z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564" y="1447800"/>
            <a:ext cx="4196486" cy="3562351"/>
          </a:xfrm>
          <a:prstGeom prst="rect">
            <a:avLst/>
          </a:prstGeom>
          <a:noFill/>
        </p:spPr>
      </p:pic>
      <p:pic>
        <p:nvPicPr>
          <p:cNvPr id="26628" name="Picture 4" descr="Výsledok vyhľadávania obrázkov pre dopyt krajinna sfera"/>
          <p:cNvPicPr>
            <a:picLocks noChangeAspect="1" noChangeArrowheads="1"/>
          </p:cNvPicPr>
          <p:nvPr/>
        </p:nvPicPr>
        <p:blipFill>
          <a:blip r:embed="rId3"/>
          <a:srcRect l="18299" t="9097" r="10035" b="13125"/>
          <a:stretch>
            <a:fillRect/>
          </a:stretch>
        </p:blipFill>
        <p:spPr bwMode="auto">
          <a:xfrm>
            <a:off x="4343400" y="1329070"/>
            <a:ext cx="4495800" cy="36593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15</TotalTime>
  <Words>70</Words>
  <PresentationFormat>Prezentácia na obrazovke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Aspekt</vt:lpstr>
      <vt:lpstr>Čo je GEOGRAFIA ???</vt:lpstr>
      <vt:lpstr>DEJINY GEOGRAFIE</vt:lpstr>
      <vt:lpstr>STAROVEK</vt:lpstr>
      <vt:lpstr>3 geografické smery</vt:lpstr>
      <vt:lpstr>STREDOVEK</vt:lpstr>
      <vt:lpstr>Snímka 6</vt:lpstr>
      <vt:lpstr>Snímka 7</vt:lpstr>
      <vt:lpstr>OBJEKT ŠTÚDIA GEOGRAFIE</vt:lpstr>
      <vt:lpstr>Čo vlastne KSZ je???</vt:lpstr>
      <vt:lpstr>Snímka 10</vt:lpstr>
      <vt:lpstr>HRANICE KSZ</vt:lpstr>
      <vt:lpstr>FIXÁCIA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 ŠTÚDIA GEOGRAFIE</dc:title>
  <dc:creator>hp</dc:creator>
  <cp:lastModifiedBy>hp</cp:lastModifiedBy>
  <cp:revision>19</cp:revision>
  <dcterms:created xsi:type="dcterms:W3CDTF">2016-09-11T10:48:55Z</dcterms:created>
  <dcterms:modified xsi:type="dcterms:W3CDTF">2016-09-21T14:22:42Z</dcterms:modified>
</cp:coreProperties>
</file>