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865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78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59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068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55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84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5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0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24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04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06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57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28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19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09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5847-E6EC-4592-9831-1329233C6886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49961F-F903-4B9F-A57A-B21AD6ACA0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67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423C6ED-09D4-4D0B-9B90-DED5DDE2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0" y="365126"/>
            <a:ext cx="10373139" cy="787814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0BF091CE-BBA8-4575-A807-48C8E4B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1722"/>
            <a:ext cx="10515600" cy="4798737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a) autor – zaradenie, informácie zo života</a:t>
            </a:r>
          </a:p>
          <a:p>
            <a:pPr marL="0" indent="0">
              <a:buNone/>
            </a:pPr>
            <a:r>
              <a:rPr lang="sk-SK" dirty="0"/>
              <a:t>b) dejová línia – miesto, čas deja, námet</a:t>
            </a:r>
          </a:p>
          <a:p>
            <a:pPr marL="0" indent="0">
              <a:buNone/>
            </a:pPr>
            <a:r>
              <a:rPr lang="sk-SK" dirty="0"/>
              <a:t>c)  hlavné postavy – Peter, Lucia – ich charakteristika</a:t>
            </a:r>
          </a:p>
          <a:p>
            <a:pPr marL="0" indent="0">
              <a:buNone/>
            </a:pPr>
            <a:r>
              <a:rPr lang="sk-SK" dirty="0"/>
              <a:t>d)  základný konflikt diela</a:t>
            </a:r>
          </a:p>
          <a:p>
            <a:pPr marL="0" indent="0">
              <a:buNone/>
            </a:pPr>
            <a:r>
              <a:rPr lang="sk-SK" dirty="0"/>
              <a:t>e) postoj autora k vojne – pacifizmus</a:t>
            </a:r>
          </a:p>
          <a:p>
            <a:pPr marL="0" indent="0">
              <a:buNone/>
            </a:pPr>
            <a:r>
              <a:rPr lang="sk-SK" dirty="0"/>
              <a:t>f) literárny druh, literárny žáner, kompozícia, lyrické pasáže, fatalizmus, </a:t>
            </a:r>
          </a:p>
          <a:p>
            <a:pPr marL="0" indent="0">
              <a:buNone/>
            </a:pPr>
            <a:r>
              <a:rPr lang="sk-SK" dirty="0"/>
              <a:t>g) téma, idea, aktualizácia</a:t>
            </a:r>
          </a:p>
          <a:p>
            <a:pPr marL="0" indent="0">
              <a:buNone/>
            </a:pPr>
            <a:r>
              <a:rPr lang="sk-SK" dirty="0"/>
              <a:t>h) citáty z diela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094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DA53D-85AB-4457-92D8-A857A0D2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8" y="-309134"/>
            <a:ext cx="9803431" cy="1568092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723AB2-8171-45FD-BEA8-6E4C08C9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5526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a) autor – zaradenie, informácie zo života</a:t>
            </a:r>
          </a:p>
          <a:p>
            <a:pPr marL="0" indent="0">
              <a:buNone/>
            </a:pPr>
            <a:r>
              <a:rPr lang="sk-SK" dirty="0"/>
              <a:t>   - francúzska literatúra, medzivojnové obdobie (1918 – 1945) </a:t>
            </a:r>
          </a:p>
          <a:p>
            <a:pPr marL="0" indent="0">
              <a:buNone/>
            </a:pPr>
            <a:r>
              <a:rPr lang="sk-SK" dirty="0"/>
              <a:t>   -  pôsobil ako profesor hudby na </a:t>
            </a:r>
            <a:r>
              <a:rPr lang="sk-SK" dirty="0" err="1"/>
              <a:t>Sorbonne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-  nesúhlasil s vojnou a zabíjaním, preto sa nezúčastnil na bojoch 1. SV </a:t>
            </a:r>
          </a:p>
          <a:p>
            <a:pPr marL="0" indent="0">
              <a:buNone/>
            </a:pPr>
            <a:r>
              <a:rPr lang="sk-SK" dirty="0"/>
              <a:t>      (zástanca riešenia sporov nenásilnou cestou - PACIFIZMUS)</a:t>
            </a:r>
          </a:p>
          <a:p>
            <a:pPr marL="0" indent="0">
              <a:buNone/>
            </a:pPr>
            <a:r>
              <a:rPr lang="sk-SK" dirty="0"/>
              <a:t>   -  emigroval do Švajčiarska, v roku 1915 získal Nobelovu cenu za literatúru</a:t>
            </a:r>
          </a:p>
          <a:p>
            <a:pPr marL="0" indent="0">
              <a:buNone/>
            </a:pPr>
            <a:r>
              <a:rPr lang="sk-SK" dirty="0"/>
              <a:t>   - Peter a Lucia – dielo napísané v roku 1918, vydané v roku 1920, dielo</a:t>
            </a:r>
          </a:p>
          <a:p>
            <a:pPr marL="0" indent="0">
              <a:buNone/>
            </a:pPr>
            <a:r>
              <a:rPr lang="sk-SK" dirty="0"/>
              <a:t>     získalo celosvetovú popularitu, bol presvedčený, že proti vojne sa dá</a:t>
            </a:r>
          </a:p>
          <a:p>
            <a:pPr marL="0" indent="0">
              <a:buNone/>
            </a:pPr>
            <a:r>
              <a:rPr lang="sk-SK" dirty="0"/>
              <a:t>     bojovať   perom</a:t>
            </a:r>
          </a:p>
        </p:txBody>
      </p:sp>
    </p:spTree>
    <p:extLst>
      <p:ext uri="{BB962C8B-B14F-4D97-AF65-F5344CB8AC3E}">
        <p14:creationId xmlns:p14="http://schemas.microsoft.com/office/powerpoint/2010/main" val="129281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33AB5-6FE7-4419-B9E7-CE1DE65F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052"/>
            <a:ext cx="9905998" cy="1033670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575054-953F-4BF5-B26C-842D937E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1722"/>
            <a:ext cx="9905999" cy="518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b) dejová línia – miesto, čas deja, námet</a:t>
            </a:r>
          </a:p>
          <a:p>
            <a:pPr marL="0" indent="0">
              <a:buNone/>
            </a:pPr>
            <a:r>
              <a:rPr lang="sk-SK" dirty="0"/>
              <a:t>    Paríž (dej prebieha mimo frontu), dej: 30. 1. 1918 – 29. 3. 1918</a:t>
            </a:r>
          </a:p>
          <a:p>
            <a:pPr marL="0" indent="0">
              <a:buNone/>
            </a:pPr>
            <a:r>
              <a:rPr lang="sk-SK" dirty="0"/>
              <a:t>    námet: skutočná udalosť – bombardovania kostola v Saint – </a:t>
            </a:r>
            <a:r>
              <a:rPr lang="sk-SK" dirty="0" err="1"/>
              <a:t>Gervais</a:t>
            </a:r>
            <a:r>
              <a:rPr lang="sk-SK" dirty="0"/>
              <a:t> v Paríži</a:t>
            </a:r>
          </a:p>
          <a:p>
            <a:pPr marL="0" indent="0">
              <a:buNone/>
            </a:pPr>
            <a:r>
              <a:rPr lang="sk-SK" dirty="0"/>
              <a:t>    na Veľký piatok (29. 3. 1918) počas bohoslužby, kedy zomrelo 165 ľudí</a:t>
            </a:r>
          </a:p>
          <a:p>
            <a:pPr marL="0" indent="0">
              <a:buNone/>
            </a:pPr>
            <a:r>
              <a:rPr lang="sk-SK" dirty="0"/>
              <a:t>    dejová línia je veľmi jednoduchá – príbeh krátkej lásky 2 mladých ľudí –</a:t>
            </a:r>
          </a:p>
          <a:p>
            <a:pPr marL="0" indent="0">
              <a:buNone/>
            </a:pPr>
            <a:r>
              <a:rPr lang="sk-SK" dirty="0"/>
              <a:t>    Petra a Lucie, ktorí sa zoznámia v parížskom metre počas bombardovania</a:t>
            </a:r>
          </a:p>
          <a:p>
            <a:pPr marL="0" indent="0">
              <a:buNone/>
            </a:pPr>
            <a:r>
              <a:rPr lang="sk-SK" dirty="0"/>
              <a:t>    Paríža, zaľúbia sa, pár týždňov im praje šťastie a na Veľký piatok vojdú do</a:t>
            </a:r>
          </a:p>
          <a:p>
            <a:pPr marL="0" indent="0">
              <a:buNone/>
            </a:pPr>
            <a:r>
              <a:rPr lang="sk-SK" dirty="0"/>
              <a:t>    kostola, hoci nie sú veriaci, počúvať hudbu, opäť sa bombarduje Paríž a  zrúti</a:t>
            </a:r>
          </a:p>
          <a:p>
            <a:pPr marL="0" indent="0">
              <a:buNone/>
            </a:pPr>
            <a:r>
              <a:rPr lang="sk-SK" dirty="0"/>
              <a:t>    sa na nich pilier, obaja zomrú. </a:t>
            </a:r>
          </a:p>
        </p:txBody>
      </p:sp>
    </p:spTree>
    <p:extLst>
      <p:ext uri="{BB962C8B-B14F-4D97-AF65-F5344CB8AC3E}">
        <p14:creationId xmlns:p14="http://schemas.microsoft.com/office/powerpoint/2010/main" val="34046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8AD9F7-6F0B-4DBB-B694-3E7AAC0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1548"/>
            <a:ext cx="9905998" cy="1126435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75E84-7EB0-4369-882A-EA0EC298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2452"/>
            <a:ext cx="9905999" cy="5334000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c)  hlavné postavy – Peter, Lucia – ich charakteristika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u="sng" dirty="0"/>
              <a:t>Peter </a:t>
            </a:r>
            <a:r>
              <a:rPr lang="sk-SK" dirty="0"/>
              <a:t>– 18-ročný mladík, pochádzal zo zámožnej rodiny, ktorá dala deťom </a:t>
            </a:r>
          </a:p>
          <a:p>
            <a:pPr marL="0" indent="0">
              <a:buNone/>
            </a:pPr>
            <a:r>
              <a:rPr lang="sk-SK" dirty="0"/>
              <a:t> výchovu,  vzdelanie, o citoch sa nehovorí, ísť do vojny by pre rodičov bolo</a:t>
            </a:r>
          </a:p>
          <a:p>
            <a:pPr marL="0" indent="0">
              <a:buNone/>
            </a:pPr>
            <a:r>
              <a:rPr lang="sk-SK" dirty="0"/>
              <a:t> prejavom vlastenectva; dostal povolávací rozkaz, o pol roka mal ísť na front,</a:t>
            </a:r>
          </a:p>
          <a:p>
            <a:pPr marL="0" indent="0">
              <a:buNone/>
            </a:pPr>
            <a:r>
              <a:rPr lang="sk-SK" dirty="0"/>
              <a:t> zo začiatku bol smutný, pesimista, no keď stretol Luciu, jeho pohľad na svet sa</a:t>
            </a:r>
          </a:p>
          <a:p>
            <a:pPr marL="0" indent="0">
              <a:buNone/>
            </a:pPr>
            <a:r>
              <a:rPr lang="sk-SK" dirty="0"/>
              <a:t> mení, jeho láska k Lucii je úprimná a spontánna</a:t>
            </a:r>
          </a:p>
          <a:p>
            <a:pPr marL="0" indent="0">
              <a:buNone/>
            </a:pPr>
            <a:r>
              <a:rPr lang="sk-SK" u="sng" dirty="0"/>
              <a:t> Lucia</a:t>
            </a:r>
            <a:r>
              <a:rPr lang="sk-SK" dirty="0"/>
              <a:t> – žije len so svojou matkou, chudobne, manžel jej zomrel, mama pracuje v  továrni na zbrane!!!, Lucia sa nevie zmieriť s tým, že mama má priateľa a čaká s ním dieťa, čo ona pociťuje ako zradu, privyrába si prekresľovaním obrázkov a lacno ich predáva  </a:t>
            </a:r>
          </a:p>
        </p:txBody>
      </p:sp>
    </p:spTree>
    <p:extLst>
      <p:ext uri="{BB962C8B-B14F-4D97-AF65-F5344CB8AC3E}">
        <p14:creationId xmlns:p14="http://schemas.microsoft.com/office/powerpoint/2010/main" val="258315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AAB1A-3019-4BD2-9010-B9EE222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530"/>
            <a:ext cx="9905998" cy="1192695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E0D2C-A654-403B-B8BB-6FCCE2A8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8224"/>
            <a:ext cx="9905999" cy="5035827"/>
          </a:xfrm>
        </p:spPr>
        <p:txBody>
          <a:bodyPr>
            <a:normAutofit/>
          </a:bodyPr>
          <a:lstStyle/>
          <a:p>
            <a:pPr marL="457200" indent="-457200">
              <a:buAutoNum type="alphaLcParenR" startAt="4"/>
            </a:pPr>
            <a:r>
              <a:rPr lang="sk-SK" dirty="0"/>
              <a:t>základný konflikt diela</a:t>
            </a:r>
          </a:p>
          <a:p>
            <a:pPr marL="0" indent="0" algn="ctr">
              <a:buNone/>
            </a:pPr>
            <a:r>
              <a:rPr lang="sk-SK" dirty="0"/>
              <a:t>      </a:t>
            </a:r>
            <a:r>
              <a:rPr lang="sk-SK" sz="4000" dirty="0"/>
              <a:t>LÁSKA = VOJNA </a:t>
            </a:r>
          </a:p>
          <a:p>
            <a:pPr marL="0" indent="0">
              <a:buNone/>
            </a:pPr>
            <a:r>
              <a:rPr lang="sk-SK" dirty="0"/>
              <a:t>    (láska 2 mladých ľudí Pera a Lucie)           (1. svetová vojna)</a:t>
            </a:r>
          </a:p>
          <a:p>
            <a:pPr marL="0" indent="0">
              <a:buNone/>
            </a:pPr>
            <a:r>
              <a:rPr lang="sk-SK" dirty="0"/>
              <a:t>    začala sa za tragických  okolností,          prítomná všade, hoci sa neodohráva</a:t>
            </a:r>
          </a:p>
          <a:p>
            <a:pPr marL="0" indent="0">
              <a:buNone/>
            </a:pPr>
            <a:r>
              <a:rPr lang="sk-SK" dirty="0"/>
              <a:t>    bola predurčená  na tragický  koniec      na fronte, výbuchy, bombardovanie</a:t>
            </a:r>
          </a:p>
          <a:p>
            <a:pPr marL="0" indent="0">
              <a:buNone/>
            </a:pPr>
            <a:r>
              <a:rPr lang="sk-SK"/>
              <a:t>                                                               </a:t>
            </a:r>
            <a:r>
              <a:rPr lang="sk-SK" dirty="0"/>
              <a:t>Paríža,  výroba zbraní, Filip (Petrov brat)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60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47D1B8-4A47-456A-AABE-F8B7B8BC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044"/>
            <a:ext cx="9905998" cy="1152940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56FC25-A578-493C-A993-38D5380B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443"/>
            <a:ext cx="9905999" cy="5314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e) postoj autora k vojne – pacifizmus</a:t>
            </a:r>
          </a:p>
          <a:p>
            <a:pPr marL="0" indent="0">
              <a:buNone/>
            </a:pPr>
            <a:r>
              <a:rPr lang="sk-SK" dirty="0"/>
              <a:t>f) literárny druh, literárny žáner, kompozícia, lyrické pasáže, fatalizmus, </a:t>
            </a:r>
          </a:p>
          <a:p>
            <a:pPr marL="0" indent="0">
              <a:buNone/>
            </a:pPr>
            <a:r>
              <a:rPr lang="sk-SK" dirty="0"/>
              <a:t>  literárny  druh – epika</a:t>
            </a:r>
          </a:p>
          <a:p>
            <a:pPr marL="0" indent="0">
              <a:buNone/>
            </a:pPr>
            <a:r>
              <a:rPr lang="sk-SK" dirty="0"/>
              <a:t>  literárny žáner – psychologická novela/komorný román</a:t>
            </a:r>
          </a:p>
          <a:p>
            <a:pPr marL="0" indent="0">
              <a:buNone/>
            </a:pPr>
            <a:r>
              <a:rPr lang="sk-SK" dirty="0"/>
              <a:t>  kapitoly samostatne nečlenené, dá sa vyčleniť 7 častí, realistické zobrazenie, </a:t>
            </a:r>
          </a:p>
          <a:p>
            <a:pPr marL="0" indent="0">
              <a:buNone/>
            </a:pPr>
            <a:r>
              <a:rPr lang="sk-SK" dirty="0"/>
              <a:t>  úvahové časti, opisné časti, málo deja veľa umeleckých prostriedkov –</a:t>
            </a:r>
          </a:p>
          <a:p>
            <a:pPr marL="0" indent="0">
              <a:buNone/>
            </a:pPr>
            <a:r>
              <a:rPr lang="sk-SK" dirty="0"/>
              <a:t>  metafory, prirovnanie,</a:t>
            </a:r>
          </a:p>
          <a:p>
            <a:pPr marL="0" indent="0">
              <a:buNone/>
            </a:pPr>
            <a:r>
              <a:rPr lang="sk-SK" dirty="0"/>
              <a:t>  opakovacie figúry, fatalizmus – motív </a:t>
            </a:r>
            <a:r>
              <a:rPr lang="sk-SK" dirty="0" err="1"/>
              <a:t>rusovlasé</a:t>
            </a:r>
            <a:r>
              <a:rPr lang="sk-SK" dirty="0"/>
              <a:t> dievčatko – akási predzvesť</a:t>
            </a:r>
          </a:p>
          <a:p>
            <a:pPr marL="0" indent="0">
              <a:buNone/>
            </a:pPr>
            <a:r>
              <a:rPr lang="sk-SK" dirty="0"/>
              <a:t>  smrti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6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AC6A4E-0467-44EA-92B9-F2F3438B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40"/>
            <a:ext cx="9905998" cy="1046922"/>
          </a:xfrm>
        </p:spPr>
        <p:txBody>
          <a:bodyPr/>
          <a:lstStyle/>
          <a:p>
            <a:pPr algn="ctr"/>
            <a:r>
              <a:rPr lang="sk-SK" dirty="0" err="1"/>
              <a:t>RomainE</a:t>
            </a:r>
            <a:r>
              <a:rPr lang="sk-SK" dirty="0"/>
              <a:t> </a:t>
            </a:r>
            <a:r>
              <a:rPr lang="sk-SK" dirty="0" err="1"/>
              <a:t>Rolland</a:t>
            </a:r>
            <a:r>
              <a:rPr lang="sk-SK" dirty="0"/>
              <a:t> – Peter a Lucia (rozbor)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E9138C-91CB-4D0B-9922-AAC38840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9930"/>
            <a:ext cx="9905999" cy="551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g) téma, idea, aktualizácia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téma:</a:t>
            </a:r>
            <a:r>
              <a:rPr lang="sk-SK" dirty="0"/>
              <a:t> Príbeh tragickej lásky dvoch mladých ľudí Petra a Lucie počas1. SV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idea:</a:t>
            </a:r>
            <a:r>
              <a:rPr lang="sk-SK" dirty="0"/>
              <a:t> Vojna je zlá, ťažko v nej naplniť humanistické ideály</a:t>
            </a:r>
          </a:p>
          <a:p>
            <a:pPr marL="0" indent="0">
              <a:buNone/>
            </a:pPr>
            <a:r>
              <a:rPr lang="sk-SK" dirty="0"/>
              <a:t>             Strata ideálov, skepsa, liekom by mohla byť láska</a:t>
            </a:r>
          </a:p>
          <a:p>
            <a:pPr marL="0" indent="0">
              <a:buNone/>
            </a:pPr>
            <a:r>
              <a:rPr lang="sk-SK" dirty="0"/>
              <a:t>             Vojna mala dopad aj na civilistov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aktualizácia:</a:t>
            </a:r>
            <a:r>
              <a:rPr lang="sk-SK" dirty="0"/>
              <a:t> ??????????????????????????????????</a:t>
            </a:r>
          </a:p>
          <a:p>
            <a:pPr marL="0" indent="0">
              <a:buNone/>
            </a:pPr>
            <a:r>
              <a:rPr lang="sk-SK" dirty="0"/>
              <a:t>h) citáty z diela </a:t>
            </a:r>
          </a:p>
          <a:p>
            <a:pPr marL="0" indent="0" algn="ctr">
              <a:buNone/>
            </a:pPr>
            <a:r>
              <a:rPr lang="sk-SK" i="1" dirty="0"/>
              <a:t>Láska sa v ňom zrodila pod krídlami smrti</a:t>
            </a:r>
          </a:p>
          <a:p>
            <a:pPr marL="0" indent="0" algn="ctr">
              <a:buNone/>
            </a:pPr>
            <a:r>
              <a:rPr lang="sk-SK" i="1" dirty="0"/>
              <a:t>Aké je to krásne, keď má človek zajtrajšok</a:t>
            </a:r>
          </a:p>
        </p:txBody>
      </p:sp>
    </p:spTree>
    <p:extLst>
      <p:ext uri="{BB962C8B-B14F-4D97-AF65-F5344CB8AC3E}">
        <p14:creationId xmlns:p14="http://schemas.microsoft.com/office/powerpoint/2010/main" val="182746299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733</Words>
  <Application>Microsoft Office PowerPoint</Application>
  <PresentationFormat>Širokouhlá</PresentationFormat>
  <Paragraphs>68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RomainE Rolland – Peter a Lucia (rozbor) </vt:lpstr>
      <vt:lpstr>RomainE Rolland – Peter a Lucia (rozbor) </vt:lpstr>
      <vt:lpstr>RomainE Rolland – Peter a Lucia (rozbor) </vt:lpstr>
      <vt:lpstr>RomainE Rolland – Peter a Lucia (rozbor) </vt:lpstr>
      <vt:lpstr>RomainE Rolland – Peter a Lucia (rozbor) </vt:lpstr>
      <vt:lpstr>RomainE Rolland – Peter a Lucia (rozbor) </vt:lpstr>
      <vt:lpstr>RomainE Rolland – Peter a Lucia (rozbor)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RomainE Rolland – Peter a Lucia (rozbor)</dc:title>
  <dc:creator>Patrícia Kurtová</dc:creator>
  <cp:lastModifiedBy>Patrícia Kurtová</cp:lastModifiedBy>
  <cp:revision>19</cp:revision>
  <dcterms:created xsi:type="dcterms:W3CDTF">2020-02-09T18:47:33Z</dcterms:created>
  <dcterms:modified xsi:type="dcterms:W3CDTF">2020-03-11T18:24:33Z</dcterms:modified>
</cp:coreProperties>
</file>