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8" r:id="rId2"/>
    <p:sldId id="257" r:id="rId3"/>
    <p:sldId id="260" r:id="rId4"/>
    <p:sldId id="259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BF92E2F3-A957-4897-AE39-228CC061DCDB}" type="datetimeFigureOut">
              <a:rPr lang="sk-SK" smtClean="0"/>
              <a:t>18. 9. 2020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18. 9. 2020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18. 9. 2020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18. 9. 2020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18. 9. 2020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18. 9. 2020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18. 9. 2020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18. 9. 2020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18. 9. 2020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BF92E2F3-A957-4897-AE39-228CC061DCDB}" type="datetimeFigureOut">
              <a:rPr lang="sk-SK" smtClean="0"/>
              <a:t>18. 9. 2020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BF92E2F3-A957-4897-AE39-228CC061DCDB}" type="datetimeFigureOut">
              <a:rPr lang="sk-SK" smtClean="0"/>
              <a:t>18. 9. 2020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F92E2F3-A957-4897-AE39-228CC061DCDB}" type="datetimeFigureOut">
              <a:rPr lang="sk-SK" smtClean="0"/>
              <a:t>18. 9. 2020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65920" y="332656"/>
            <a:ext cx="6965245" cy="1202485"/>
          </a:xfrm>
        </p:spPr>
        <p:txBody>
          <a:bodyPr/>
          <a:lstStyle/>
          <a:p>
            <a:r>
              <a:rPr lang="sk-SK" b="1" dirty="0" smtClean="0"/>
              <a:t>Púpava </a:t>
            </a:r>
            <a:r>
              <a:rPr lang="sk-SK" b="1" dirty="0" smtClean="0"/>
              <a:t>lekárska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Obrázok 3" descr="Výsledok vyh&amp;lcaron;adávania obrázkov pre dopyt pupava lekarska"/>
          <p:cNvPicPr/>
          <p:nvPr/>
        </p:nvPicPr>
        <p:blipFill>
          <a:blip r:embed="rId2" cstate="print"/>
          <a:srcRect r="15620" b="3562"/>
          <a:stretch>
            <a:fillRect/>
          </a:stretch>
        </p:blipFill>
        <p:spPr bwMode="auto">
          <a:xfrm>
            <a:off x="1187624" y="1412776"/>
            <a:ext cx="7056784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861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87624" y="413792"/>
            <a:ext cx="6512511" cy="1143000"/>
          </a:xfrm>
        </p:spPr>
        <p:txBody>
          <a:bodyPr>
            <a:normAutofit/>
          </a:bodyPr>
          <a:lstStyle/>
          <a:p>
            <a:r>
              <a:rPr lang="sk-SK" b="1" dirty="0" smtClean="0"/>
              <a:t>Rosička okrúhlolistá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Obrázok 3" descr="Fotografia cislo 0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7480" y="1484784"/>
            <a:ext cx="7244919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963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Lišajník islandský</a:t>
            </a:r>
            <a:endParaRPr lang="sk-SK" b="1" dirty="0"/>
          </a:p>
        </p:txBody>
      </p:sp>
      <p:pic>
        <p:nvPicPr>
          <p:cNvPr id="4" name="Zástupný symbol obsahu 3" descr="Výsledok vyh&amp;lcaron;adávania obrázkov pre dopyt lisajnik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331640" y="2060848"/>
            <a:ext cx="6492701" cy="3770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3778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608" y="476672"/>
            <a:ext cx="6512511" cy="1143000"/>
          </a:xfrm>
        </p:spPr>
        <p:txBody>
          <a:bodyPr/>
          <a:lstStyle/>
          <a:p>
            <a:pPr algn="ctr"/>
            <a:r>
              <a:rPr lang="sk-SK" b="1" dirty="0" smtClean="0"/>
              <a:t>Imelo biele</a:t>
            </a:r>
            <a:endParaRPr lang="sk-SK" b="1" dirty="0"/>
          </a:p>
        </p:txBody>
      </p:sp>
      <p:pic>
        <p:nvPicPr>
          <p:cNvPr id="4" name="Zástupný symbol obsahu 3" descr="C:\Users\Gymgl\AppData\Local\Temp\IMG_20171217_105239.jp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339752" y="1484784"/>
            <a:ext cx="4536504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4448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err="1" smtClean="0"/>
              <a:t>Koralica</a:t>
            </a:r>
            <a:r>
              <a:rPr lang="sk-SK" b="1" dirty="0" smtClean="0"/>
              <a:t> lesná</a:t>
            </a:r>
            <a:endParaRPr lang="sk-SK" b="1" dirty="0"/>
          </a:p>
        </p:txBody>
      </p:sp>
      <p:pic>
        <p:nvPicPr>
          <p:cNvPr id="4" name="Zástupný symbol obsahu 3" descr="koralica lesná Corallorhiza trifida Châtel.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843808" y="2060848"/>
            <a:ext cx="3564154" cy="4262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3151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/>
          <a:lstStyle/>
          <a:p>
            <a:r>
              <a:rPr lang="sk-SK" b="1" dirty="0" err="1" smtClean="0"/>
              <a:t>Hniezdovka</a:t>
            </a:r>
            <a:r>
              <a:rPr lang="sk-SK" b="1" dirty="0" smtClean="0"/>
              <a:t> hlístová</a:t>
            </a:r>
            <a:endParaRPr lang="sk-SK" b="1" dirty="0"/>
          </a:p>
        </p:txBody>
      </p:sp>
      <p:pic>
        <p:nvPicPr>
          <p:cNvPr id="4" name="photo_curr_img" descr="http://www.jmfoto.estranky.sk/img/mid/2162/f--0083--hniezdovka-hlistova--neottia-nidus---avis-.jp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915816" y="1700808"/>
            <a:ext cx="3600400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4222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608" y="548680"/>
            <a:ext cx="6965245" cy="1202485"/>
          </a:xfrm>
        </p:spPr>
        <p:txBody>
          <a:bodyPr>
            <a:normAutofit fontScale="90000"/>
          </a:bodyPr>
          <a:lstStyle/>
          <a:p>
            <a:r>
              <a:rPr lang="sk-SK" dirty="0" err="1" smtClean="0"/>
              <a:t>Mykoríza</a:t>
            </a:r>
            <a:r>
              <a:rPr lang="sk-SK" dirty="0" smtClean="0"/>
              <a:t> </a:t>
            </a:r>
            <a:br>
              <a:rPr lang="sk-SK" dirty="0" smtClean="0"/>
            </a:br>
            <a:r>
              <a:rPr lang="sk-SK" dirty="0" smtClean="0"/>
              <a:t>kozák brezový rastúci pod brezou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Obrázok 4" descr="Výsledok vyh&amp;lcaron;adávania obrázkov pre dopyt KOZAK POD BREZOU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221381"/>
            <a:ext cx="3637072" cy="4440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 descr="https://img.primadoma.cz/r/2e/6f/column/2e6fff32f468f06fb4a9a9e642884877_3919980-istock-187238039_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0" r="12335"/>
          <a:stretch/>
        </p:blipFill>
        <p:spPr bwMode="auto">
          <a:xfrm>
            <a:off x="4139952" y="3441974"/>
            <a:ext cx="4652167" cy="3203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66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Špendlík">
  <a:themeElements>
    <a:clrScheme name="Špendlík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Špendlík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Špendlí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108</TotalTime>
  <Words>13</Words>
  <Application>Microsoft Office PowerPoint</Application>
  <PresentationFormat>Prezentácia na obrazovke (4:3)</PresentationFormat>
  <Paragraphs>7</Paragraphs>
  <Slides>7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8" baseType="lpstr">
      <vt:lpstr>Špendlík</vt:lpstr>
      <vt:lpstr>Púpava lekárska</vt:lpstr>
      <vt:lpstr>Rosička okrúhlolistá</vt:lpstr>
      <vt:lpstr>Lišajník islandský</vt:lpstr>
      <vt:lpstr>Imelo biele</vt:lpstr>
      <vt:lpstr>Koralica lesná</vt:lpstr>
      <vt:lpstr>Hniezdovka hlístová</vt:lpstr>
      <vt:lpstr>Mykoríza  kozák brezový rastúci pod brezou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Púpava lekárska</dc:title>
  <dc:creator>spravca</dc:creator>
  <cp:lastModifiedBy>spravca</cp:lastModifiedBy>
  <cp:revision>8</cp:revision>
  <dcterms:created xsi:type="dcterms:W3CDTF">2020-09-10T19:51:56Z</dcterms:created>
  <dcterms:modified xsi:type="dcterms:W3CDTF">2020-09-18T19:48:09Z</dcterms:modified>
</cp:coreProperties>
</file>