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1" r:id="rId6"/>
    <p:sldId id="258" r:id="rId7"/>
    <p:sldId id="264" r:id="rId8"/>
    <p:sldId id="268" r:id="rId9"/>
    <p:sldId id="265" r:id="rId10"/>
    <p:sldId id="267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772400" cy="1470025"/>
          </a:xfrm>
          <a:noFill/>
        </p:spPr>
        <p:txBody>
          <a:bodyPr/>
          <a:lstStyle/>
          <a:p>
            <a:r>
              <a:rPr lang="sk-SK" dirty="0" smtClean="0"/>
              <a:t>Zo života mojich včiel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24400" y="5257800"/>
            <a:ext cx="4114800" cy="1295400"/>
          </a:xfrm>
          <a:noFill/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Ľubomír </a:t>
            </a:r>
            <a:r>
              <a:rPr lang="sk-SK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Krompaský</a:t>
            </a:r>
            <a:endParaRPr lang="sk-SK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k-SK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IV.O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685800" y="228600"/>
            <a:ext cx="75438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Gymnázium Gelnica, SNP 1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056 01 Gelnica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k-SK" smtClean="0"/>
              <a:t>ĎAKUJEM ZA POZORNOSŤ.</a:t>
            </a:r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algn="just"/>
            <a:r>
              <a:rPr lang="sk-SK" dirty="0" smtClean="0"/>
              <a:t>Opísať miesto pozorovania včiel a včelí úľ,</a:t>
            </a:r>
          </a:p>
          <a:p>
            <a:pPr algn="just"/>
            <a:r>
              <a:rPr lang="sk-SK" dirty="0" smtClean="0"/>
              <a:t>opísať pozorovanie a vlastné skúsenosti z chovu včiel od starostlivosti po získavanie medu a iných včelích produktov </a:t>
            </a:r>
          </a:p>
          <a:p>
            <a:endParaRPr lang="sk-SK" dirty="0"/>
          </a:p>
        </p:txBody>
      </p:sp>
      <p:pic>
        <p:nvPicPr>
          <p:cNvPr id="1026" name="Picture 2" descr="C:\Users\Gymgl\Downloads\0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305175" y="3629025"/>
            <a:ext cx="3429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 včelách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Vlastný úľ mám od ....</a:t>
            </a:r>
          </a:p>
          <a:p>
            <a:r>
              <a:rPr lang="sk-SK" dirty="0" smtClean="0"/>
              <a:t>Roj tvorí asi ....včiel</a:t>
            </a:r>
          </a:p>
          <a:p>
            <a:r>
              <a:rPr lang="sk-SK" dirty="0" smtClean="0"/>
              <a:t>Kráľovná ...</a:t>
            </a:r>
          </a:p>
          <a:p>
            <a:endParaRPr lang="sk-SK" dirty="0"/>
          </a:p>
        </p:txBody>
      </p:sp>
      <p:sp>
        <p:nvSpPr>
          <p:cNvPr id="8194" name="AutoShape 2" descr="Zobrazuje sa 03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Zobrazuje sa 03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8" name="AutoShape 6" descr="Zobrazuje sa 03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Úľ v Smolníckej Hute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1875" t="20779" r="17500" b="20000"/>
          <a:stretch>
            <a:fillRect/>
          </a:stretch>
        </p:blipFill>
        <p:spPr bwMode="auto">
          <a:xfrm>
            <a:off x="1066800" y="16002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Výrobky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</a:t>
            </a:r>
          </a:p>
          <a:p>
            <a:r>
              <a:rPr lang="sk-SK" dirty="0" smtClean="0"/>
              <a:t>Propolis</a:t>
            </a:r>
          </a:p>
          <a:p>
            <a:endParaRPr lang="sk-SK" dirty="0" smtClean="0"/>
          </a:p>
          <a:p>
            <a:r>
              <a:rPr lang="sk-SK" dirty="0" smtClean="0"/>
              <a:t>sviečky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 obsahuje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Včelárstvu sa venujem ....rokov. Je to moja záľuba. Verím, že sa mi podarilo život mojich včiel priblížiť a </a:t>
            </a:r>
            <a:r>
              <a:rPr lang="sk-SK" smtClean="0"/>
              <a:t>že ste sa niečo nové aj naučili.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103</Words>
  <Application>Microsoft Office PowerPoint</Application>
  <PresentationFormat>Prezentácia na obrazovke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Zo života mojich včiel</vt:lpstr>
      <vt:lpstr>Ciele práce</vt:lpstr>
      <vt:lpstr>O včelách</vt:lpstr>
      <vt:lpstr>Úľ v Smolníckej Hute</vt:lpstr>
      <vt:lpstr>Roj</vt:lpstr>
      <vt:lpstr>Snímka 6</vt:lpstr>
      <vt:lpstr>Výrobky </vt:lpstr>
      <vt:lpstr>Med obsahuje</vt:lpstr>
      <vt:lpstr>Záver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Pozorovanie mlokov v prameni pri Prakovciach</dc:title>
  <dc:creator>Gymgl</dc:creator>
  <cp:lastModifiedBy>Gymgl</cp:lastModifiedBy>
  <cp:revision>16</cp:revision>
  <dcterms:created xsi:type="dcterms:W3CDTF">2015-01-27T17:37:49Z</dcterms:created>
  <dcterms:modified xsi:type="dcterms:W3CDTF">2015-02-02T17:57:23Z</dcterms:modified>
</cp:coreProperties>
</file>