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18.3.2021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18.3.2021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18.3.2021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18.3.2021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18.3.2021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18.3.2021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sk-SK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18.3.2021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18.3.2021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57200" y="685800"/>
            <a:ext cx="8229600" cy="13716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7200" dirty="0" smtClean="0">
                <a:solidFill>
                  <a:srgbClr val="00B050"/>
                </a:solidFill>
              </a:rPr>
              <a:t>opakovanie</a:t>
            </a:r>
            <a:endParaRPr lang="sk-SK" sz="7200" dirty="0">
              <a:solidFill>
                <a:srgbClr val="00B050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4338" name="Picture 2" descr="Výsledok vyhľadávania obrázkov pre dopyt planeta ze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2133600"/>
            <a:ext cx="4648200" cy="4648200"/>
          </a:xfrm>
          <a:prstGeom prst="rect">
            <a:avLst/>
          </a:prstGeom>
          <a:noFill/>
        </p:spPr>
      </p:pic>
      <p:pic>
        <p:nvPicPr>
          <p:cNvPr id="14340" name="Picture 4" descr="Výsledok vyhľadávania obrázkov pre dopyt otazni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2209800"/>
            <a:ext cx="5867400" cy="44375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Výsledok vyhľadávania obrázkov pre dopyt obrysová mapa európ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04800"/>
            <a:ext cx="9140214" cy="5410200"/>
          </a:xfrm>
          <a:prstGeom prst="rect">
            <a:avLst/>
          </a:prstGeom>
          <a:noFill/>
        </p:spPr>
      </p:pic>
      <p:sp>
        <p:nvSpPr>
          <p:cNvPr id="5" name="Ovál 4"/>
          <p:cNvSpPr/>
          <p:nvPr/>
        </p:nvSpPr>
        <p:spPr>
          <a:xfrm>
            <a:off x="2286000" y="4495800"/>
            <a:ext cx="228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vál 5"/>
          <p:cNvSpPr/>
          <p:nvPr/>
        </p:nvSpPr>
        <p:spPr>
          <a:xfrm>
            <a:off x="4724400" y="1524000"/>
            <a:ext cx="228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vál 6"/>
          <p:cNvSpPr/>
          <p:nvPr/>
        </p:nvSpPr>
        <p:spPr>
          <a:xfrm>
            <a:off x="5105400" y="2667000"/>
            <a:ext cx="228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vál 7"/>
          <p:cNvSpPr/>
          <p:nvPr/>
        </p:nvSpPr>
        <p:spPr>
          <a:xfrm>
            <a:off x="6324600" y="2133600"/>
            <a:ext cx="228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vál 8"/>
          <p:cNvSpPr/>
          <p:nvPr/>
        </p:nvSpPr>
        <p:spPr>
          <a:xfrm>
            <a:off x="3505200" y="2895600"/>
            <a:ext cx="228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vál 9"/>
          <p:cNvSpPr/>
          <p:nvPr/>
        </p:nvSpPr>
        <p:spPr>
          <a:xfrm>
            <a:off x="4876800" y="3733800"/>
            <a:ext cx="228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12" name="Rovná spojovacia šípka 11"/>
          <p:cNvCxnSpPr/>
          <p:nvPr/>
        </p:nvCxnSpPr>
        <p:spPr>
          <a:xfrm>
            <a:off x="2743200" y="2133600"/>
            <a:ext cx="762000" cy="304800"/>
          </a:xfrm>
          <a:prstGeom prst="straightConnector1">
            <a:avLst/>
          </a:prstGeom>
          <a:ln w="603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ovacia šípka 12"/>
          <p:cNvCxnSpPr/>
          <p:nvPr/>
        </p:nvCxnSpPr>
        <p:spPr>
          <a:xfrm flipV="1">
            <a:off x="3505200" y="4114800"/>
            <a:ext cx="914400" cy="533400"/>
          </a:xfrm>
          <a:prstGeom prst="straightConnector1">
            <a:avLst/>
          </a:prstGeom>
          <a:ln w="603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ovacia šípka 14"/>
          <p:cNvCxnSpPr/>
          <p:nvPr/>
        </p:nvCxnSpPr>
        <p:spPr>
          <a:xfrm flipV="1">
            <a:off x="2590800" y="3810000"/>
            <a:ext cx="914400" cy="533400"/>
          </a:xfrm>
          <a:prstGeom prst="straightConnector1">
            <a:avLst/>
          </a:prstGeom>
          <a:ln w="603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ovacia šípka 15"/>
          <p:cNvCxnSpPr/>
          <p:nvPr/>
        </p:nvCxnSpPr>
        <p:spPr>
          <a:xfrm flipV="1">
            <a:off x="1066800" y="2971800"/>
            <a:ext cx="914400" cy="533400"/>
          </a:xfrm>
          <a:prstGeom prst="straightConnector1">
            <a:avLst/>
          </a:prstGeom>
          <a:ln w="603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ovná spojovacia šípka 16"/>
          <p:cNvCxnSpPr/>
          <p:nvPr/>
        </p:nvCxnSpPr>
        <p:spPr>
          <a:xfrm flipV="1">
            <a:off x="2209800" y="3200400"/>
            <a:ext cx="914400" cy="533400"/>
          </a:xfrm>
          <a:prstGeom prst="straightConnector1">
            <a:avLst/>
          </a:prstGeom>
          <a:ln w="603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ovná spojovacia šípka 17"/>
          <p:cNvCxnSpPr/>
          <p:nvPr/>
        </p:nvCxnSpPr>
        <p:spPr>
          <a:xfrm rot="16200000" flipV="1">
            <a:off x="4647406" y="2515394"/>
            <a:ext cx="457994" cy="151606"/>
          </a:xfrm>
          <a:prstGeom prst="straightConnector1">
            <a:avLst/>
          </a:prstGeom>
          <a:ln w="603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dirty="0" smtClean="0"/>
              <a:t>Rozdiel medzi konštitučnou a absolutistickou monarchiou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304800" y="1752600"/>
            <a:ext cx="8229600" cy="1143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anchor="ctr">
            <a:normAutofit fontScale="90000" lnSpcReduction="1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100" b="1" i="0" u="none" strike="noStrike" kern="1200" cap="none" spc="0" normalizeH="0" baseline="0" noProof="0" dirty="0" smtClean="0">
                <a:ln w="6350">
                  <a:noFill/>
                </a:ln>
                <a:solidFill>
                  <a:schemeClr val="dk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Rozdiel medzi </a:t>
            </a:r>
            <a:r>
              <a:rPr kumimoji="0" lang="sk-SK" sz="4100" b="1" i="0" u="none" strike="noStrike" kern="1200" cap="none" spc="0" normalizeH="0" baseline="0" noProof="0" dirty="0" smtClean="0">
                <a:ln w="6350">
                  <a:noFill/>
                </a:ln>
                <a:solidFill>
                  <a:schemeClr val="dk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republikou a monarchiou</a:t>
            </a:r>
            <a:endParaRPr kumimoji="0" lang="sk-SK" sz="4100" b="1" i="0" u="none" strike="noStrike" kern="1200" cap="none" spc="0" normalizeH="0" baseline="0" noProof="0" dirty="0">
              <a:ln w="6350">
                <a:noFill/>
              </a:ln>
              <a:solidFill>
                <a:schemeClr val="dk1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381000" y="3200400"/>
            <a:ext cx="82296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anchor="ctr">
            <a:normAutofit fontScale="90000" lnSpcReduction="1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100" b="1" i="0" u="none" strike="noStrike" kern="1200" cap="none" spc="0" normalizeH="0" baseline="0" noProof="0" dirty="0" smtClean="0">
                <a:ln w="6350">
                  <a:noFill/>
                </a:ln>
                <a:solidFill>
                  <a:schemeClr val="dk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Rozdiel medzi parlamentnou a prezidentskou republikou</a:t>
            </a:r>
            <a:endParaRPr kumimoji="0" lang="sk-SK" sz="4100" b="1" i="0" u="none" strike="noStrike" kern="1200" cap="none" spc="0" normalizeH="0" baseline="0" noProof="0" dirty="0">
              <a:ln w="6350">
                <a:noFill/>
              </a:ln>
              <a:solidFill>
                <a:schemeClr val="dk1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7650" name="Picture 2" descr="Výsledok vyhľadávania obrázkov pre dopyt obrysová mapa AZIE"/>
          <p:cNvPicPr>
            <a:picLocks noChangeAspect="1" noChangeArrowheads="1"/>
          </p:cNvPicPr>
          <p:nvPr/>
        </p:nvPicPr>
        <p:blipFill>
          <a:blip r:embed="rId2"/>
          <a:srcRect l="23529" r="23530"/>
          <a:stretch>
            <a:fillRect/>
          </a:stretch>
        </p:blipFill>
        <p:spPr bwMode="auto">
          <a:xfrm>
            <a:off x="1143000" y="0"/>
            <a:ext cx="6019800" cy="6730470"/>
          </a:xfrm>
          <a:prstGeom prst="rect">
            <a:avLst/>
          </a:prstGeom>
          <a:noFill/>
        </p:spPr>
      </p:pic>
      <p:sp>
        <p:nvSpPr>
          <p:cNvPr id="5" name="Ovál 4"/>
          <p:cNvSpPr/>
          <p:nvPr/>
        </p:nvSpPr>
        <p:spPr>
          <a:xfrm>
            <a:off x="1066800" y="3048000"/>
            <a:ext cx="1295400" cy="2286000"/>
          </a:xfrm>
          <a:prstGeom prst="ellipse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vál 5"/>
          <p:cNvSpPr/>
          <p:nvPr/>
        </p:nvSpPr>
        <p:spPr>
          <a:xfrm>
            <a:off x="3048000" y="4572000"/>
            <a:ext cx="1295400" cy="1447800"/>
          </a:xfrm>
          <a:prstGeom prst="ellipse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vál 6"/>
          <p:cNvSpPr/>
          <p:nvPr/>
        </p:nvSpPr>
        <p:spPr>
          <a:xfrm rot="20047503">
            <a:off x="5123339" y="5051315"/>
            <a:ext cx="381000" cy="1217375"/>
          </a:xfrm>
          <a:prstGeom prst="ellipse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vál 7"/>
          <p:cNvSpPr/>
          <p:nvPr/>
        </p:nvSpPr>
        <p:spPr>
          <a:xfrm rot="20047503">
            <a:off x="6418738" y="784115"/>
            <a:ext cx="381000" cy="1217375"/>
          </a:xfrm>
          <a:prstGeom prst="ellipse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vál 8"/>
          <p:cNvSpPr/>
          <p:nvPr/>
        </p:nvSpPr>
        <p:spPr>
          <a:xfrm rot="20047503">
            <a:off x="6571139" y="4517915"/>
            <a:ext cx="381000" cy="1217375"/>
          </a:xfrm>
          <a:prstGeom prst="ellipse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vál 9"/>
          <p:cNvSpPr/>
          <p:nvPr/>
        </p:nvSpPr>
        <p:spPr>
          <a:xfrm rot="20047503">
            <a:off x="5786255" y="5734966"/>
            <a:ext cx="897345" cy="532695"/>
          </a:xfrm>
          <a:prstGeom prst="ellipse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vál 10"/>
          <p:cNvSpPr/>
          <p:nvPr/>
        </p:nvSpPr>
        <p:spPr>
          <a:xfrm rot="20047503">
            <a:off x="6204012" y="2956037"/>
            <a:ext cx="338701" cy="532695"/>
          </a:xfrm>
          <a:prstGeom prst="ellipse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228600" y="228600"/>
            <a:ext cx="3505200" cy="1143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100" b="1" i="0" u="none" strike="noStrike" kern="1200" cap="none" spc="0" normalizeH="0" baseline="0" noProof="0" dirty="0" smtClean="0">
                <a:ln w="6350">
                  <a:noFill/>
                </a:ln>
                <a:solidFill>
                  <a:schemeClr val="dk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Poloha Ázie</a:t>
            </a:r>
            <a:endParaRPr kumimoji="0" lang="sk-SK" sz="4100" b="1" i="0" u="none" strike="noStrike" kern="1200" cap="none" spc="0" normalizeH="0" baseline="0" noProof="0" dirty="0">
              <a:ln w="6350">
                <a:noFill/>
              </a:ln>
              <a:solidFill>
                <a:schemeClr val="dk1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4724400" y="228600"/>
            <a:ext cx="3505200" cy="1143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100" b="1" i="0" u="none" strike="noStrike" kern="1200" cap="none" spc="0" normalizeH="0" baseline="0" noProof="0" dirty="0" smtClean="0">
                <a:ln w="6350">
                  <a:noFill/>
                </a:ln>
                <a:solidFill>
                  <a:schemeClr val="dk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Púšte Ázie</a:t>
            </a:r>
            <a:endParaRPr kumimoji="0" lang="sk-SK" sz="4100" b="1" i="0" u="none" strike="noStrike" kern="1200" cap="none" spc="0" normalizeH="0" baseline="0" noProof="0" dirty="0">
              <a:ln w="6350">
                <a:noFill/>
              </a:ln>
              <a:solidFill>
                <a:schemeClr val="dk1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304800" y="1752600"/>
            <a:ext cx="3505200" cy="1143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100" b="1" i="0" u="none" strike="noStrike" kern="1200" cap="none" spc="0" normalizeH="0" baseline="0" noProof="0" dirty="0" smtClean="0">
                <a:ln w="6350">
                  <a:noFill/>
                </a:ln>
                <a:solidFill>
                  <a:schemeClr val="dk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Vodstvo</a:t>
            </a:r>
            <a:r>
              <a:rPr kumimoji="0" lang="sk-SK" sz="4100" b="1" i="0" u="none" strike="noStrike" kern="1200" cap="none" spc="0" normalizeH="0" noProof="0" dirty="0" smtClean="0">
                <a:ln w="6350">
                  <a:noFill/>
                </a:ln>
                <a:solidFill>
                  <a:schemeClr val="dk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Ázie</a:t>
            </a:r>
            <a:endParaRPr kumimoji="0" lang="sk-SK" sz="4100" b="1" i="0" u="none" strike="noStrike" kern="1200" cap="none" spc="0" normalizeH="0" baseline="0" noProof="0" dirty="0">
              <a:ln w="6350">
                <a:noFill/>
              </a:ln>
              <a:solidFill>
                <a:schemeClr val="dk1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Nadpis 1"/>
          <p:cNvSpPr txBox="1">
            <a:spLocks/>
          </p:cNvSpPr>
          <p:nvPr/>
        </p:nvSpPr>
        <p:spPr>
          <a:xfrm>
            <a:off x="4114800" y="1752600"/>
            <a:ext cx="4800600" cy="1143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anchor="ctr">
            <a:normAutofit fontScale="90000" lnSpcReduction="1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100" b="1" i="0" u="none" strike="noStrike" kern="1200" cap="none" spc="0" normalizeH="0" baseline="0" noProof="0" dirty="0" err="1" smtClean="0">
                <a:ln w="6350">
                  <a:noFill/>
                </a:ln>
                <a:solidFill>
                  <a:schemeClr val="dk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Bioklimat.pás</a:t>
            </a:r>
            <a:r>
              <a:rPr lang="sk-SK" sz="4100" b="1" dirty="0" smtClean="0">
                <a:ln w="6350">
                  <a:noFill/>
                </a:ln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ma Ázie</a:t>
            </a:r>
            <a:endParaRPr kumimoji="0" lang="sk-SK" sz="4100" b="1" i="0" u="none" strike="noStrike" kern="1200" cap="none" spc="0" normalizeH="0" baseline="0" noProof="0" dirty="0">
              <a:ln w="6350">
                <a:noFill/>
              </a:ln>
              <a:solidFill>
                <a:schemeClr val="dk1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Nadpis 1"/>
          <p:cNvSpPr txBox="1">
            <a:spLocks/>
          </p:cNvSpPr>
          <p:nvPr/>
        </p:nvSpPr>
        <p:spPr>
          <a:xfrm>
            <a:off x="2514600" y="3200400"/>
            <a:ext cx="3505200" cy="1143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anchor="ctr">
            <a:normAutofit fontScale="90000" lnSpcReduction="1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100" b="1" i="0" u="none" strike="noStrike" kern="1200" cap="none" spc="0" normalizeH="0" baseline="0" noProof="0" dirty="0" smtClean="0">
                <a:ln w="6350">
                  <a:noFill/>
                </a:ln>
                <a:solidFill>
                  <a:schemeClr val="dk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náboženstvo Ázie</a:t>
            </a:r>
            <a:endParaRPr kumimoji="0" lang="sk-SK" sz="4100" b="1" i="0" u="none" strike="noStrike" kern="1200" cap="none" spc="0" normalizeH="0" baseline="0" noProof="0" dirty="0">
              <a:ln w="6350">
                <a:noFill/>
              </a:ln>
              <a:solidFill>
                <a:schemeClr val="dk1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Špička">
  <a:themeElements>
    <a:clrScheme name="Špička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Špička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Špička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9</TotalTime>
  <Words>28</Words>
  <PresentationFormat>Prezentácia na obrazovke (4:3)</PresentationFormat>
  <Paragraphs>9</Paragraphs>
  <Slides>6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7" baseType="lpstr">
      <vt:lpstr>Špička</vt:lpstr>
      <vt:lpstr>opakovanie</vt:lpstr>
      <vt:lpstr>Snímka 2</vt:lpstr>
      <vt:lpstr>Rozdiel medzi konštitučnou a absolutistickou monarchiou </vt:lpstr>
      <vt:lpstr>Snímka 4</vt:lpstr>
      <vt:lpstr>Snímka 5</vt:lpstr>
      <vt:lpstr>Snímka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opakovanie</dc:title>
  <dc:creator>hp</dc:creator>
  <cp:lastModifiedBy>hp</cp:lastModifiedBy>
  <cp:revision>14</cp:revision>
  <dcterms:created xsi:type="dcterms:W3CDTF">2017-12-17T09:49:44Z</dcterms:created>
  <dcterms:modified xsi:type="dcterms:W3CDTF">2021-03-18T05:35:32Z</dcterms:modified>
</cp:coreProperties>
</file>