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Duriš" userId="665d0e920e22a424" providerId="LiveId" clId="{AA7BB185-F43A-4480-8A78-754DDB528D28}"/>
    <pc:docChg chg="custSel addSld modSld">
      <pc:chgData name="Milan Duriš" userId="665d0e920e22a424" providerId="LiveId" clId="{AA7BB185-F43A-4480-8A78-754DDB528D28}" dt="2021-02-23T14:51:49.326" v="148" actId="1076"/>
      <pc:docMkLst>
        <pc:docMk/>
      </pc:docMkLst>
      <pc:sldChg chg="addSp modSp new mod">
        <pc:chgData name="Milan Duriš" userId="665d0e920e22a424" providerId="LiveId" clId="{AA7BB185-F43A-4480-8A78-754DDB528D28}" dt="2021-02-23T14:51:49.326" v="148" actId="1076"/>
        <pc:sldMkLst>
          <pc:docMk/>
          <pc:sldMk cId="4226688576" sldId="265"/>
        </pc:sldMkLst>
        <pc:spChg chg="mod">
          <ac:chgData name="Milan Duriš" userId="665d0e920e22a424" providerId="LiveId" clId="{AA7BB185-F43A-4480-8A78-754DDB528D28}" dt="2021-02-23T14:50:55.627" v="143" actId="20577"/>
          <ac:spMkLst>
            <pc:docMk/>
            <pc:sldMk cId="4226688576" sldId="265"/>
            <ac:spMk id="2" creationId="{3A8C0051-16A9-4797-A54E-69C70B291EC0}"/>
          </ac:spMkLst>
        </pc:spChg>
        <pc:spChg chg="mod">
          <ac:chgData name="Milan Duriš" userId="665d0e920e22a424" providerId="LiveId" clId="{AA7BB185-F43A-4480-8A78-754DDB528D28}" dt="2021-02-23T14:50:27.064" v="54" actId="20577"/>
          <ac:spMkLst>
            <pc:docMk/>
            <pc:sldMk cId="4226688576" sldId="265"/>
            <ac:spMk id="3" creationId="{B057E935-1D7B-48A4-A372-594CACD99EDF}"/>
          </ac:spMkLst>
        </pc:spChg>
        <pc:spChg chg="mod">
          <ac:chgData name="Milan Duriš" userId="665d0e920e22a424" providerId="LiveId" clId="{AA7BB185-F43A-4480-8A78-754DDB528D28}" dt="2021-02-23T14:50:42.708" v="109" actId="20577"/>
          <ac:spMkLst>
            <pc:docMk/>
            <pc:sldMk cId="4226688576" sldId="265"/>
            <ac:spMk id="5" creationId="{C7220B49-86F9-48A6-B5EF-31B05D3843DD}"/>
          </ac:spMkLst>
        </pc:spChg>
        <pc:picChg chg="add mod">
          <ac:chgData name="Milan Duriš" userId="665d0e920e22a424" providerId="LiveId" clId="{AA7BB185-F43A-4480-8A78-754DDB528D28}" dt="2021-02-23T14:51:19.174" v="145" actId="1076"/>
          <ac:picMkLst>
            <pc:docMk/>
            <pc:sldMk cId="4226688576" sldId="265"/>
            <ac:picMk id="1026" creationId="{89195DD8-D9E3-4C79-9C93-6546AD6A7869}"/>
          </ac:picMkLst>
        </pc:picChg>
        <pc:picChg chg="add mod">
          <ac:chgData name="Milan Duriš" userId="665d0e920e22a424" providerId="LiveId" clId="{AA7BB185-F43A-4480-8A78-754DDB528D28}" dt="2021-02-23T14:51:49.326" v="148" actId="1076"/>
          <ac:picMkLst>
            <pc:docMk/>
            <pc:sldMk cId="4226688576" sldId="265"/>
            <ac:picMk id="1028" creationId="{549F7411-F784-4721-AB2F-966BF2E6EE8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BB8179-21BB-40CF-9FD1-C0F3465C368F}" type="datetime1">
              <a:rPr lang="sk-SK" smtClean="0"/>
              <a:t>22. 1. 2024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C68ACB-F1FE-44A3-9EB2-7168B4BB2AAA}" type="datetime1">
              <a:rPr lang="sk-SK" smtClean="0"/>
              <a:t>22. 1. 2024</a:t>
            </a:fld>
            <a:endParaRPr lang="en-US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"/>
              <a:t>Kliknutím upravíte štýly predlohy textu</a:t>
            </a:r>
            <a:endParaRPr lang="en-US"/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 lang="en-US"/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Obdĺžnik 9"/>
          <p:cNvSpPr/>
          <p:nvPr/>
        </p:nvSpPr>
        <p:spPr>
          <a:xfrm>
            <a:off x="1307869" y="128232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Obdĺžni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Obdĺžni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riama spojnica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20" name="Zástupný symbol dátumu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BF4786F9-676A-4F22-9FCE-4C455EA3792E}" type="datetime1">
              <a:rPr lang="sk-SK" smtClean="0"/>
              <a:t>22. 1. 2024</a:t>
            </a:fld>
            <a:endParaRPr lang="en-US" dirty="0"/>
          </a:p>
        </p:txBody>
      </p:sp>
      <p:sp>
        <p:nvSpPr>
          <p:cNvPr id="21" name="Zástupná pät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Zástupné číslo snímky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83C898-A29A-44ED-B65D-9DA1A6A23487}" type="datetime1">
              <a:rPr lang="sk-SK" smtClean="0"/>
              <a:t>22. 1. 2024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03CEE7-4091-4855-8851-3904DFA03419}" type="datetime1">
              <a:rPr lang="sk-SK" smtClean="0"/>
              <a:t>22. 1. 2024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AAF4F-6F78-4EAC-B8C9-63007A8660A0}" type="datetime1">
              <a:rPr lang="sk-SK" smtClean="0"/>
              <a:t>22. 1. 2024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ĺžnik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Obdĺžni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Obdĺžni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Obdĺžni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riama spojnica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A223729-5AB1-42A7-909B-D49AD79C242A}" type="datetime1">
              <a:rPr lang="sk-SK" smtClean="0"/>
              <a:t>22. 1. 2024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E6044A-984D-40B8-A3D1-190F54305EAD}" type="datetime1">
              <a:rPr lang="sk-SK" smtClean="0"/>
              <a:t>22. 1. 2024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obsah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F2C44-F0D0-4DFD-9095-94D0296883AC}" type="datetime1">
              <a:rPr lang="sk-SK" smtClean="0"/>
              <a:t>22. 1. 2024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0F096-678E-4BFD-8C00-D5C223BB28EC}" type="datetime1">
              <a:rPr lang="sk-SK" smtClean="0"/>
              <a:t>22. 1. 2024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D4D749-38E6-426E-84BA-05C1D78B59F3}" type="datetime1">
              <a:rPr lang="sk-SK" smtClean="0"/>
              <a:t>22. 1. 2024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180CADC8-276C-448C-9E06-F1462CE7C681}" type="datetime1">
              <a:rPr lang="sk-SK" smtClean="0"/>
              <a:t>22. 1. 2024</a:t>
            </a:fld>
            <a:endParaRPr lang="en-US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4E9C7E8-A504-45DF-BC0E-D6C9606BEED9}" type="datetime1">
              <a:rPr lang="sk-SK" smtClean="0"/>
              <a:t>22. 1. 2024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bdĺžnik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Obdĺžni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Obdĺžni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"/>
              <a:t>Kliknite sem a upravte štýl predlohy nadpisov</a:t>
            </a:r>
            <a:endParaRPr lang="en-US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"/>
              <a:t>Kliknutím upravíte štýly predlohy textu</a:t>
            </a:r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C0C5D25-A27A-47E8-8091-D5F7445E3FCD}" type="datetime1">
              <a:rPr lang="sk-SK" smtClean="0"/>
              <a:t>22. 1. 2024</a:t>
            </a:fld>
            <a:endParaRPr lang="en-US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 s látkou, stolom, červená, zakrytý&#10;&#10;Automaticky generovaný popis">
            <a:extLst>
              <a:ext uri="{FF2B5EF4-FFF2-40B4-BE49-F238E27FC236}">
                <a16:creationId xmlns:a16="http://schemas.microsoft.com/office/drawing/2014/main" xmlns="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Obdĺžnik 59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Obdĺžnik 61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 fontScale="90000"/>
          </a:bodyPr>
          <a:lstStyle/>
          <a:p>
            <a:pPr rtl="0"/>
            <a:r>
              <a:rPr lang="sk" sz="4400" dirty="0">
                <a:solidFill>
                  <a:schemeClr val="tx1"/>
                </a:solidFill>
              </a:rPr>
              <a:t>Od memoranda k matici slovenskej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sk-SK" dirty="0">
                <a:solidFill>
                  <a:schemeClr val="tx1"/>
                </a:solidFill>
              </a:rPr>
              <a:t>U</a:t>
            </a:r>
            <a:r>
              <a:rPr lang="sk" dirty="0">
                <a:solidFill>
                  <a:schemeClr val="tx1"/>
                </a:solidFill>
              </a:rPr>
              <a:t>čebnica str.57 - 60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F5FB14B6-331F-4E1D-8B93-AA58878B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D4D749-38E6-426E-84BA-05C1D78B59F3}" type="datetime1">
              <a:rPr lang="sk-SK" smtClean="0"/>
              <a:t>22. 1. 2024</a:t>
            </a:fld>
            <a:endParaRPr lang="en-US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CAA6DECA-26FA-424F-9527-0C3C63883C5F}"/>
              </a:ext>
            </a:extLst>
          </p:cNvPr>
          <p:cNvSpPr txBox="1"/>
          <p:nvPr/>
        </p:nvSpPr>
        <p:spPr>
          <a:xfrm>
            <a:off x="1298713" y="1033670"/>
            <a:ext cx="100001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...po revolučných udalostiach 1848/49  bol nastolený tvrdý policajný režim, </a:t>
            </a:r>
          </a:p>
          <a:p>
            <a:r>
              <a:rPr lang="sk-SK" dirty="0"/>
              <a:t>so slobodou to bolo ešte horšie ako pred revolúciou . </a:t>
            </a:r>
          </a:p>
          <a:p>
            <a:r>
              <a:rPr lang="sk-SK" dirty="0"/>
              <a:t>... Polícia sledovala všetkých, ktorí boli zapojení do revolúcie</a:t>
            </a:r>
          </a:p>
          <a:p>
            <a:r>
              <a:rPr lang="sk-SK" dirty="0"/>
              <a:t>...napr. Štúr žil pod policajným dozorom v Modre </a:t>
            </a:r>
          </a:p>
          <a:p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Toto obdobie po revolúcii teda nazývame „</a:t>
            </a:r>
            <a:r>
              <a:rPr lang="sk-SK" dirty="0" err="1"/>
              <a:t>neoabsolutizmus</a:t>
            </a:r>
            <a:r>
              <a:rPr lang="sk-SK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r>
              <a:rPr lang="sk-SK" dirty="0" err="1"/>
              <a:t>Neo</a:t>
            </a:r>
            <a:r>
              <a:rPr lang="sk-SK" dirty="0"/>
              <a:t> = nový		absolutizmus= absolútna vláda jedného panovníka bez parlamentu</a:t>
            </a:r>
          </a:p>
          <a:p>
            <a:endParaRPr lang="sk-SK" dirty="0"/>
          </a:p>
          <a:p>
            <a:r>
              <a:rPr lang="sk-SK" dirty="0"/>
              <a:t>..približne po 10 rokoch sa ale situácia upokojila a nespokojné národy sa znovu začali ozývať</a:t>
            </a:r>
          </a:p>
        </p:txBody>
      </p:sp>
      <p:pic>
        <p:nvPicPr>
          <p:cNvPr id="1026" name="Picture 2" descr="Neoabsolutizmus v Rakúsku - O škole">
            <a:extLst>
              <a:ext uri="{FF2B5EF4-FFF2-40B4-BE49-F238E27FC236}">
                <a16:creationId xmlns:a16="http://schemas.microsoft.com/office/drawing/2014/main" xmlns="" id="{2DFAC17B-B829-4580-AF55-2BA993FCE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65" y="3990838"/>
            <a:ext cx="1855303" cy="226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5FCA2F8B-9688-4708-AEDE-4E2D807D777F}"/>
              </a:ext>
            </a:extLst>
          </p:cNvPr>
          <p:cNvSpPr txBox="1"/>
          <p:nvPr/>
        </p:nvSpPr>
        <p:spPr>
          <a:xfrm>
            <a:off x="4200939" y="4200939"/>
            <a:ext cx="499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Panovníkom bol vtedy mladý František Jozef I.</a:t>
            </a:r>
          </a:p>
        </p:txBody>
      </p:sp>
    </p:spTree>
    <p:extLst>
      <p:ext uri="{BB962C8B-B14F-4D97-AF65-F5344CB8AC3E}">
        <p14:creationId xmlns:p14="http://schemas.microsoft.com/office/powerpoint/2010/main" val="4342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71C93192-F5FF-42C6-A518-C769E92C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D4D749-38E6-426E-84BA-05C1D78B59F3}" type="datetime1">
              <a:rPr lang="sk-SK" smtClean="0"/>
              <a:t>22. 1. 2024</a:t>
            </a:fld>
            <a:endParaRPr lang="en-US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328523D4-F494-4163-93D1-85BA9B8169BB}"/>
              </a:ext>
            </a:extLst>
          </p:cNvPr>
          <p:cNvSpPr txBox="1"/>
          <p:nvPr/>
        </p:nvSpPr>
        <p:spPr>
          <a:xfrm>
            <a:off x="1311965" y="1046922"/>
            <a:ext cx="85324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Memorandum slovenského národa  1861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Politický program prijatý v Turčianskom Svätom Martine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Požiadavky na národné a politické práva</a:t>
            </a:r>
          </a:p>
          <a:p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Autonómia pre Slovensko, ktoré by sa volalo Hornouhorské slovenské Okolie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Zavedenie slovenčiny ako úradného jazyka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Vlastný slovenský snem a slovenské školy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Vytvorenie kultúrnej inštitúcie </a:t>
            </a:r>
          </a:p>
        </p:txBody>
      </p:sp>
      <p:pic>
        <p:nvPicPr>
          <p:cNvPr id="2050" name="Picture 2" descr="Memorandum národa slovenského a vznik slovenských gymnázií">
            <a:extLst>
              <a:ext uri="{FF2B5EF4-FFF2-40B4-BE49-F238E27FC236}">
                <a16:creationId xmlns:a16="http://schemas.microsoft.com/office/drawing/2014/main" xmlns="" id="{4046CCB3-3805-41EB-B7B6-4F747C39D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768" y="2783178"/>
            <a:ext cx="4392267" cy="314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B16792FE-6636-4814-8C41-143581371BFB}"/>
              </a:ext>
            </a:extLst>
          </p:cNvPr>
          <p:cNvSpPr txBox="1"/>
          <p:nvPr/>
        </p:nvSpPr>
        <p:spPr>
          <a:xfrm flipH="1">
            <a:off x="1013128" y="4240696"/>
            <a:ext cx="4088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Požiadavky boli doručené cisárovi, ten nedovolil všetko, ale urobil aspoň menšie ústupky </a:t>
            </a:r>
          </a:p>
        </p:txBody>
      </p:sp>
    </p:spTree>
    <p:extLst>
      <p:ext uri="{BB962C8B-B14F-4D97-AF65-F5344CB8AC3E}">
        <p14:creationId xmlns:p14="http://schemas.microsoft.com/office/powerpoint/2010/main" val="18345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0C17ACA-A8D5-46BF-86AB-5EBA66F3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 slovenské gymnáziá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B397CD4-B0A8-4FC5-90DC-C6215663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1. Revúca</a:t>
            </a:r>
          </a:p>
          <a:p>
            <a:endParaRPr lang="sk-SK" dirty="0"/>
          </a:p>
          <a:p>
            <a:r>
              <a:rPr lang="sk-SK" dirty="0"/>
              <a:t>2. Turčiansky Sv. Martin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3. Kláštor pod Znievom</a:t>
            </a:r>
          </a:p>
          <a:p>
            <a:endParaRPr lang="sk-SK" dirty="0"/>
          </a:p>
          <a:p>
            <a:r>
              <a:rPr lang="sk-SK" dirty="0"/>
              <a:t>- na všetkých bola vyučovacím jazykom slovenčina</a:t>
            </a:r>
          </a:p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63F54DF1-FEF3-4FDD-90E8-8E385F3B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CAAF4F-6F78-4EAC-B8C9-63007A8660A0}" type="datetime1">
              <a:rPr lang="sk-SK" smtClean="0"/>
              <a:t>22. 1. 2024</a:t>
            </a:fld>
            <a:endParaRPr lang="en-US"/>
          </a:p>
        </p:txBody>
      </p:sp>
      <p:pic>
        <p:nvPicPr>
          <p:cNvPr id="3074" name="Picture 2" descr="Prvé slovenské gymnázium">
            <a:extLst>
              <a:ext uri="{FF2B5EF4-FFF2-40B4-BE49-F238E27FC236}">
                <a16:creationId xmlns:a16="http://schemas.microsoft.com/office/drawing/2014/main" xmlns="" id="{931001CA-37CF-4272-952D-A2BD857DB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53" y="1718674"/>
            <a:ext cx="6204089" cy="423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01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FB9A6E1-ADDE-4A32-AF3A-9EF2EC21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Výber zo školského poriadku na gymnáziách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A0FB471-3A82-4853-8BC1-2DB7FC2A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k-SK" dirty="0"/>
              <a:t>Zákaz návštevy verejných miestností ako hostincov, krčiem a kasína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dirty="0"/>
              <a:t>Zakazuje sa prísne hra v karty a rovnako aj iné hry o peniaze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dirty="0"/>
              <a:t>Fajčenie tabaku sa prísne zakazuje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dirty="0"/>
              <a:t>Zakazuje sa chodenie po uliciach hore-dolu vo večerných hodinách, lenivé túlanie a zabíjanie času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dirty="0"/>
              <a:t>V lete o deviatej a v zime o ôsmej doma každý buď!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D14F13A0-23B8-4066-B405-A92AB10B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CAAF4F-6F78-4EAC-B8C9-63007A8660A0}" type="datetime1">
              <a:rPr lang="sk-SK" smtClean="0"/>
              <a:t>22. 1. 2024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0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75889C7-585D-4286-A97B-9473A78B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Matica slovenská 1863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6227189-7D21-43A8-A15C-CF7C5D1D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Vrcholná kultúrna inštitúcia, ktorá sa zameriavala na rozvíjanie duchovného života Slovákov</a:t>
            </a:r>
          </a:p>
          <a:p>
            <a:r>
              <a:rPr lang="sk-SK" dirty="0"/>
              <a:t>Podporovala kultúru, vzdelanosť a literatúru, umenie, vedu,   vydávala knihy a učebnice</a:t>
            </a:r>
          </a:p>
          <a:p>
            <a:r>
              <a:rPr lang="sk-SK" dirty="0"/>
              <a:t>Plnila funkciu knižnice, múzea aj archívu</a:t>
            </a:r>
          </a:p>
          <a:p>
            <a:r>
              <a:rPr lang="sk-SK" dirty="0"/>
              <a:t>Slovo „matica“ pochádza zo srbčiny a znamená úľ, prameň</a:t>
            </a:r>
          </a:p>
          <a:p>
            <a:r>
              <a:rPr lang="sk-SK" dirty="0"/>
              <a:t>Bola založená pri 1000com výročí príchodu Cyrila a Metoda na Veľkú Moravu</a:t>
            </a:r>
          </a:p>
          <a:p>
            <a:endParaRPr lang="sk-SK" dirty="0"/>
          </a:p>
          <a:p>
            <a:r>
              <a:rPr lang="sk-SK" dirty="0"/>
              <a:t>Na Maticu slovenskú sa vyzbierali sami Slováci – za dva roky sa vyzbieralo 50 000 zlatých, sumou 1000 zlatých prispel aj cisár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BF36A453-8D52-4F2E-9CC5-2B1EA804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CAAF4F-6F78-4EAC-B8C9-63007A8660A0}" type="datetime1">
              <a:rPr lang="sk-SK" smtClean="0"/>
              <a:t>22. 1. 2024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7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1F54547-8081-4F52-B4D6-FDDAC94C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Prvá budova Matice slovenskej v Martine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CE9D903-750D-48DA-8F16-6E0F4538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61FCF3C-048F-42B3-AE16-502D7A62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CAAF4F-6F78-4EAC-B8C9-63007A8660A0}" type="datetime1">
              <a:rPr lang="sk-SK" smtClean="0"/>
              <a:t>22. 1. 2024</a:t>
            </a:fld>
            <a:endParaRPr lang="en-US"/>
          </a:p>
        </p:txBody>
      </p:sp>
      <p:pic>
        <p:nvPicPr>
          <p:cNvPr id="4098" name="Picture 2" descr="Budovy Matice slovenskej | turiec.com">
            <a:extLst>
              <a:ext uri="{FF2B5EF4-FFF2-40B4-BE49-F238E27FC236}">
                <a16:creationId xmlns:a16="http://schemas.microsoft.com/office/drawing/2014/main" xmlns="" id="{EC9B8370-47BC-4EDE-846D-C435B5DE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42" y="1797063"/>
            <a:ext cx="6718852" cy="446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2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8C00F86-E79A-4BA9-B855-1CB7312A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61225"/>
          </a:xfrm>
        </p:spPr>
        <p:txBody>
          <a:bodyPr/>
          <a:lstStyle/>
          <a:p>
            <a:r>
              <a:rPr lang="sk-SK" dirty="0"/>
              <a:t>Budova Matice slovenskej </a:t>
            </a:r>
            <a:r>
              <a:rPr lang="sk-SK"/>
              <a:t>v súčasnosti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50D1281-C293-43BE-9E12-42FB534B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61956E26-8526-4962-819E-617EA1C3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CAAF4F-6F78-4EAC-B8C9-63007A8660A0}" type="datetime1">
              <a:rPr lang="sk-SK" smtClean="0"/>
              <a:t>22. 1. 2024</a:t>
            </a:fld>
            <a:endParaRPr lang="en-US"/>
          </a:p>
        </p:txBody>
      </p:sp>
      <p:pic>
        <p:nvPicPr>
          <p:cNvPr id="5122" name="Picture 2" descr="Pred 100 rokmi sa začalo obnovenie činnosti Matice slovenskej">
            <a:extLst>
              <a:ext uri="{FF2B5EF4-FFF2-40B4-BE49-F238E27FC236}">
                <a16:creationId xmlns:a16="http://schemas.microsoft.com/office/drawing/2014/main" xmlns="" id="{47D88B4A-102D-49EA-9C78-8BD8784B4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89" y="1603819"/>
            <a:ext cx="904875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05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8C0051-16A9-4797-A54E-69C70B29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Prví hodnostári Matice slovenskej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B057E935-1D7B-48A4-A372-594CACD99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Predseda Matice slovenskej</a:t>
            </a:r>
          </a:p>
          <a:p>
            <a:r>
              <a:rPr lang="sk-SK" dirty="0"/>
              <a:t>Katolík Štefan Moyzes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8AE833F5-CBD6-4C91-BA3B-0B372376FA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C7220B49-86F9-48A6-B5EF-31B05D384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Podpredseda Matice slovenskej</a:t>
            </a:r>
          </a:p>
          <a:p>
            <a:r>
              <a:rPr lang="sk-SK" dirty="0"/>
              <a:t>Evanjelik Karol Kuzmány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C5231558-0669-444A-A8A7-AA875FE7AE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1277C99E-E5DA-4F69-9A37-7B1FD7B0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4F2C44-F0D0-4DFD-9095-94D0296883AC}" type="datetime1">
              <a:rPr lang="sk-SK" smtClean="0"/>
              <a:t>22. 1. 2024</a:t>
            </a:fld>
            <a:endParaRPr lang="en-US"/>
          </a:p>
        </p:txBody>
      </p:sp>
      <p:pic>
        <p:nvPicPr>
          <p:cNvPr id="1026" name="Picture 2" descr="Štefan Moyzes – Wikipédia">
            <a:extLst>
              <a:ext uri="{FF2B5EF4-FFF2-40B4-BE49-F238E27FC236}">
                <a16:creationId xmlns:a16="http://schemas.microsoft.com/office/drawing/2014/main" xmlns="" id="{89195DD8-D9E3-4C79-9C93-6546AD6A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93" y="2912296"/>
            <a:ext cx="21907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rol Kuzmány – Wikipédia">
            <a:extLst>
              <a:ext uri="{FF2B5EF4-FFF2-40B4-BE49-F238E27FC236}">
                <a16:creationId xmlns:a16="http://schemas.microsoft.com/office/drawing/2014/main" xmlns="" id="{549F7411-F784-4721-AB2F-966BF2E6E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76" y="2714414"/>
            <a:ext cx="2648712" cy="397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88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22_TF56410444" id="{35575A7E-1B6F-4683-B682-693267562692}" vid="{A381B332-32CF-408D-A9C1-6AE7D7FB29CE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{104FF0BF-361B-45EF-893C-EAFC0767CB37}tf56410444_win32</Template>
  <TotalTime>28</TotalTime>
  <Words>333</Words>
  <Application>Microsoft Office PowerPoint</Application>
  <PresentationFormat>Širokouhlá</PresentationFormat>
  <Paragraphs>60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Garamond</vt:lpstr>
      <vt:lpstr>Wingdings</vt:lpstr>
      <vt:lpstr>SavonVTI</vt:lpstr>
      <vt:lpstr>Od memoranda k matici slovenskej</vt:lpstr>
      <vt:lpstr>Prezentácia programu PowerPoint</vt:lpstr>
      <vt:lpstr>Prezentácia programu PowerPoint</vt:lpstr>
      <vt:lpstr>Tri slovenské gymnáziá</vt:lpstr>
      <vt:lpstr>Výber zo školského poriadku na gymnáziách</vt:lpstr>
      <vt:lpstr>Matica slovenská 1863</vt:lpstr>
      <vt:lpstr>Prvá budova Matice slovenskej v Martine</vt:lpstr>
      <vt:lpstr>Budova Matice slovenskej v súčasnosti</vt:lpstr>
      <vt:lpstr>Prví hodnostári Matice slovenskej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 memoranda k matici slovenskej</dc:title>
  <dc:creator>Milan Duriš</dc:creator>
  <cp:lastModifiedBy>Windows-felhasználó</cp:lastModifiedBy>
  <cp:revision>3</cp:revision>
  <dcterms:created xsi:type="dcterms:W3CDTF">2021-02-23T14:21:41Z</dcterms:created>
  <dcterms:modified xsi:type="dcterms:W3CDTF">2024-01-22T09:42:11Z</dcterms:modified>
</cp:coreProperties>
</file>