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6E009-3AEC-4A02-B566-9E442D0619AD}" type="doc">
      <dgm:prSet loTypeId="urn:microsoft.com/office/officeart/2005/8/layout/radial5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F0EB4D4E-8CCB-488F-8BBE-C51BE55C6914}">
      <dgm:prSet phldrT="[Text]"/>
      <dgm:spPr/>
      <dgm:t>
        <a:bodyPr/>
        <a:lstStyle/>
        <a:p>
          <a:r>
            <a:rPr lang="sk-SK" b="1" dirty="0" smtClean="0"/>
            <a:t>ŠKOLA</a:t>
          </a:r>
          <a:endParaRPr lang="sk-SK" b="1" dirty="0"/>
        </a:p>
      </dgm:t>
    </dgm:pt>
    <dgm:pt modelId="{827EB313-B518-476F-BF7F-D8C1BAF1E201}" type="parTrans" cxnId="{C13DCFEC-E59A-4AB8-AF81-939CDF55C631}">
      <dgm:prSet/>
      <dgm:spPr/>
      <dgm:t>
        <a:bodyPr/>
        <a:lstStyle/>
        <a:p>
          <a:endParaRPr lang="sk-SK"/>
        </a:p>
      </dgm:t>
    </dgm:pt>
    <dgm:pt modelId="{E820A6A2-0905-465C-B97D-655E01B0CDBC}" type="sibTrans" cxnId="{C13DCFEC-E59A-4AB8-AF81-939CDF55C631}">
      <dgm:prSet/>
      <dgm:spPr/>
      <dgm:t>
        <a:bodyPr/>
        <a:lstStyle/>
        <a:p>
          <a:endParaRPr lang="sk-SK"/>
        </a:p>
      </dgm:t>
    </dgm:pt>
    <dgm:pt modelId="{4D935F06-AE5C-496B-AE74-8273D8811A49}">
      <dgm:prSet phldrT="[Text]"/>
      <dgm:spPr/>
      <dgm:t>
        <a:bodyPr/>
        <a:lstStyle/>
        <a:p>
          <a:r>
            <a:rPr lang="sk-SK" b="1" dirty="0" smtClean="0"/>
            <a:t>toalety</a:t>
          </a:r>
          <a:endParaRPr lang="sk-SK" b="1" dirty="0"/>
        </a:p>
      </dgm:t>
    </dgm:pt>
    <dgm:pt modelId="{3CDCBB72-52A9-4556-991A-1A810F844B24}" type="parTrans" cxnId="{08A0F9E1-7621-40B7-A424-432402FB90F5}">
      <dgm:prSet/>
      <dgm:spPr/>
      <dgm:t>
        <a:bodyPr/>
        <a:lstStyle/>
        <a:p>
          <a:endParaRPr lang="sk-SK"/>
        </a:p>
      </dgm:t>
    </dgm:pt>
    <dgm:pt modelId="{7E828B45-99A4-463A-A9EB-10423E734643}" type="sibTrans" cxnId="{08A0F9E1-7621-40B7-A424-432402FB90F5}">
      <dgm:prSet/>
      <dgm:spPr/>
      <dgm:t>
        <a:bodyPr/>
        <a:lstStyle/>
        <a:p>
          <a:endParaRPr lang="sk-SK"/>
        </a:p>
      </dgm:t>
    </dgm:pt>
    <dgm:pt modelId="{2911CF9C-6117-4B40-993B-5C3EE793A924}">
      <dgm:prSet phldrT="[Text]"/>
      <dgm:spPr/>
      <dgm:t>
        <a:bodyPr/>
        <a:lstStyle/>
        <a:p>
          <a:r>
            <a:rPr lang="sk-SK" b="1" dirty="0" smtClean="0"/>
            <a:t>trieda</a:t>
          </a:r>
          <a:endParaRPr lang="sk-SK" b="1" dirty="0"/>
        </a:p>
      </dgm:t>
    </dgm:pt>
    <dgm:pt modelId="{F3E256B4-AC4A-4BD4-A881-396522E17AA3}" type="parTrans" cxnId="{CB262BC4-CE6E-4D16-97AC-2DF304E513D0}">
      <dgm:prSet/>
      <dgm:spPr/>
      <dgm:t>
        <a:bodyPr/>
        <a:lstStyle/>
        <a:p>
          <a:endParaRPr lang="sk-SK"/>
        </a:p>
      </dgm:t>
    </dgm:pt>
    <dgm:pt modelId="{B9A90492-CF27-4C79-B25D-D6A9600860B9}" type="sibTrans" cxnId="{CB262BC4-CE6E-4D16-97AC-2DF304E513D0}">
      <dgm:prSet/>
      <dgm:spPr/>
      <dgm:t>
        <a:bodyPr/>
        <a:lstStyle/>
        <a:p>
          <a:endParaRPr lang="sk-SK"/>
        </a:p>
      </dgm:t>
    </dgm:pt>
    <dgm:pt modelId="{A6C71D7B-C1E1-413C-BEFF-905A41C43630}">
      <dgm:prSet phldrT="[Text]"/>
      <dgm:spPr/>
      <dgm:t>
        <a:bodyPr/>
        <a:lstStyle/>
        <a:p>
          <a:r>
            <a:rPr lang="sk-SK" b="1" dirty="0" smtClean="0"/>
            <a:t>šatňa</a:t>
          </a:r>
          <a:endParaRPr lang="sk-SK" b="1" dirty="0"/>
        </a:p>
      </dgm:t>
    </dgm:pt>
    <dgm:pt modelId="{A96A0816-AE20-4590-B3E9-DC17CAE4E0A3}" type="parTrans" cxnId="{B16EB409-9FD9-45A6-99D0-D75C2FDFD8CE}">
      <dgm:prSet/>
      <dgm:spPr/>
      <dgm:t>
        <a:bodyPr/>
        <a:lstStyle/>
        <a:p>
          <a:endParaRPr lang="sk-SK"/>
        </a:p>
      </dgm:t>
    </dgm:pt>
    <dgm:pt modelId="{BDDEABE0-25C6-47C8-A97D-2EF4D5566B9F}" type="sibTrans" cxnId="{B16EB409-9FD9-45A6-99D0-D75C2FDFD8CE}">
      <dgm:prSet/>
      <dgm:spPr/>
      <dgm:t>
        <a:bodyPr/>
        <a:lstStyle/>
        <a:p>
          <a:endParaRPr lang="sk-SK"/>
        </a:p>
      </dgm:t>
    </dgm:pt>
    <dgm:pt modelId="{98BA90CC-D017-4AC0-8AEC-85B78FF03B5C}">
      <dgm:prSet phldrT="[Text]"/>
      <dgm:spPr/>
      <dgm:t>
        <a:bodyPr/>
        <a:lstStyle/>
        <a:p>
          <a:r>
            <a:rPr lang="sk-SK" b="1" dirty="0" err="1" smtClean="0"/>
            <a:t>kyber</a:t>
          </a:r>
          <a:r>
            <a:rPr lang="sk-SK" b="1" dirty="0" smtClean="0"/>
            <a:t> priestor</a:t>
          </a:r>
          <a:endParaRPr lang="sk-SK" b="1" dirty="0"/>
        </a:p>
      </dgm:t>
    </dgm:pt>
    <dgm:pt modelId="{D5F484A7-C75C-46BB-B2AD-D30CAAAE5B68}" type="parTrans" cxnId="{5F55DEC3-18A9-4D28-8ADF-9C38847DE432}">
      <dgm:prSet/>
      <dgm:spPr/>
      <dgm:t>
        <a:bodyPr/>
        <a:lstStyle/>
        <a:p>
          <a:endParaRPr lang="sk-SK"/>
        </a:p>
      </dgm:t>
    </dgm:pt>
    <dgm:pt modelId="{B06230EA-7F77-4A21-B079-9F9B30DCAB3B}" type="sibTrans" cxnId="{5F55DEC3-18A9-4D28-8ADF-9C38847DE432}">
      <dgm:prSet/>
      <dgm:spPr/>
      <dgm:t>
        <a:bodyPr/>
        <a:lstStyle/>
        <a:p>
          <a:endParaRPr lang="sk-SK"/>
        </a:p>
      </dgm:t>
    </dgm:pt>
    <dgm:pt modelId="{D200CA29-FAB5-45D0-AB10-F8EA1A485A3E}">
      <dgm:prSet/>
      <dgm:spPr/>
      <dgm:t>
        <a:bodyPr/>
        <a:lstStyle/>
        <a:p>
          <a:r>
            <a:rPr lang="sk-SK" b="1" dirty="0" smtClean="0"/>
            <a:t>odľahlé miesta školy</a:t>
          </a:r>
          <a:endParaRPr lang="sk-SK" b="1" dirty="0"/>
        </a:p>
      </dgm:t>
    </dgm:pt>
    <dgm:pt modelId="{929AC861-0914-4CC4-872D-C7C1AF4BC84E}" type="parTrans" cxnId="{45A9D5E7-1F5C-4E23-9781-9037A6069CE3}">
      <dgm:prSet/>
      <dgm:spPr/>
      <dgm:t>
        <a:bodyPr/>
        <a:lstStyle/>
        <a:p>
          <a:endParaRPr lang="sk-SK"/>
        </a:p>
      </dgm:t>
    </dgm:pt>
    <dgm:pt modelId="{593153BB-516D-422A-B00B-36A6A864DE2D}" type="sibTrans" cxnId="{45A9D5E7-1F5C-4E23-9781-9037A6069CE3}">
      <dgm:prSet/>
      <dgm:spPr/>
      <dgm:t>
        <a:bodyPr/>
        <a:lstStyle/>
        <a:p>
          <a:endParaRPr lang="sk-SK"/>
        </a:p>
      </dgm:t>
    </dgm:pt>
    <dgm:pt modelId="{68C14222-9283-4DB7-88D1-87FA8B40828F}" type="pres">
      <dgm:prSet presAssocID="{0266E009-3AEC-4A02-B566-9E442D0619A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649674C-0124-4C07-98CC-DA132765F711}" type="pres">
      <dgm:prSet presAssocID="{F0EB4D4E-8CCB-488F-8BBE-C51BE55C6914}" presName="centerShape" presStyleLbl="node0" presStyleIdx="0" presStyleCnt="1" custScaleX="118685" custScaleY="106365"/>
      <dgm:spPr/>
    </dgm:pt>
    <dgm:pt modelId="{6FCD2615-0E1F-4156-BCC8-491FD9F4A7B7}" type="pres">
      <dgm:prSet presAssocID="{3CDCBB72-52A9-4556-991A-1A810F844B24}" presName="parTrans" presStyleLbl="sibTrans2D1" presStyleIdx="0" presStyleCnt="5"/>
      <dgm:spPr/>
    </dgm:pt>
    <dgm:pt modelId="{91F319B8-3807-4EAB-ADAC-28EADB38BB07}" type="pres">
      <dgm:prSet presAssocID="{3CDCBB72-52A9-4556-991A-1A810F844B24}" presName="connectorText" presStyleLbl="sibTrans2D1" presStyleIdx="0" presStyleCnt="5"/>
      <dgm:spPr/>
    </dgm:pt>
    <dgm:pt modelId="{90F2F7F1-C449-4777-8531-DFF2E3F7A42F}" type="pres">
      <dgm:prSet presAssocID="{4D935F06-AE5C-496B-AE74-8273D8811A49}" presName="node" presStyleLbl="node1" presStyleIdx="0" presStyleCnt="5">
        <dgm:presLayoutVars>
          <dgm:bulletEnabled val="1"/>
        </dgm:presLayoutVars>
      </dgm:prSet>
      <dgm:spPr/>
    </dgm:pt>
    <dgm:pt modelId="{A9C73486-3A2E-4237-9B0E-47E764076A46}" type="pres">
      <dgm:prSet presAssocID="{F3E256B4-AC4A-4BD4-A881-396522E17AA3}" presName="parTrans" presStyleLbl="sibTrans2D1" presStyleIdx="1" presStyleCnt="5"/>
      <dgm:spPr/>
    </dgm:pt>
    <dgm:pt modelId="{B51DEF35-F933-4B6F-A772-DAB5B67A01D7}" type="pres">
      <dgm:prSet presAssocID="{F3E256B4-AC4A-4BD4-A881-396522E17AA3}" presName="connectorText" presStyleLbl="sibTrans2D1" presStyleIdx="1" presStyleCnt="5"/>
      <dgm:spPr/>
    </dgm:pt>
    <dgm:pt modelId="{9E3A2C0D-1648-427F-B183-BACFF018F715}" type="pres">
      <dgm:prSet presAssocID="{2911CF9C-6117-4B40-993B-5C3EE793A924}" presName="node" presStyleLbl="node1" presStyleIdx="1" presStyleCnt="5">
        <dgm:presLayoutVars>
          <dgm:bulletEnabled val="1"/>
        </dgm:presLayoutVars>
      </dgm:prSet>
      <dgm:spPr/>
    </dgm:pt>
    <dgm:pt modelId="{1E47F544-7E57-4037-9420-4F737036B6C1}" type="pres">
      <dgm:prSet presAssocID="{A96A0816-AE20-4590-B3E9-DC17CAE4E0A3}" presName="parTrans" presStyleLbl="sibTrans2D1" presStyleIdx="2" presStyleCnt="5"/>
      <dgm:spPr/>
    </dgm:pt>
    <dgm:pt modelId="{77602E40-DA91-4C95-96E0-B4207CA46711}" type="pres">
      <dgm:prSet presAssocID="{A96A0816-AE20-4590-B3E9-DC17CAE4E0A3}" presName="connectorText" presStyleLbl="sibTrans2D1" presStyleIdx="2" presStyleCnt="5"/>
      <dgm:spPr/>
    </dgm:pt>
    <dgm:pt modelId="{50FD25B2-7471-4BC6-BFC1-2760494B9B1E}" type="pres">
      <dgm:prSet presAssocID="{A6C71D7B-C1E1-413C-BEFF-905A41C43630}" presName="node" presStyleLbl="node1" presStyleIdx="2" presStyleCnt="5">
        <dgm:presLayoutVars>
          <dgm:bulletEnabled val="1"/>
        </dgm:presLayoutVars>
      </dgm:prSet>
      <dgm:spPr/>
    </dgm:pt>
    <dgm:pt modelId="{46798C62-5281-44D1-A744-32586383CFB1}" type="pres">
      <dgm:prSet presAssocID="{929AC861-0914-4CC4-872D-C7C1AF4BC84E}" presName="parTrans" presStyleLbl="sibTrans2D1" presStyleIdx="3" presStyleCnt="5"/>
      <dgm:spPr/>
    </dgm:pt>
    <dgm:pt modelId="{E2F0EB38-AE79-4DB1-BA8E-E9B7D7135B82}" type="pres">
      <dgm:prSet presAssocID="{929AC861-0914-4CC4-872D-C7C1AF4BC84E}" presName="connectorText" presStyleLbl="sibTrans2D1" presStyleIdx="3" presStyleCnt="5"/>
      <dgm:spPr/>
    </dgm:pt>
    <dgm:pt modelId="{BC9CA894-999B-4598-9148-AAD5CE5A2313}" type="pres">
      <dgm:prSet presAssocID="{D200CA29-FAB5-45D0-AB10-F8EA1A485A3E}" presName="node" presStyleLbl="node1" presStyleIdx="3" presStyleCnt="5">
        <dgm:presLayoutVars>
          <dgm:bulletEnabled val="1"/>
        </dgm:presLayoutVars>
      </dgm:prSet>
      <dgm:spPr/>
    </dgm:pt>
    <dgm:pt modelId="{6084C423-DBED-4F38-A77F-F1F3CB2CB25A}" type="pres">
      <dgm:prSet presAssocID="{D5F484A7-C75C-46BB-B2AD-D30CAAAE5B68}" presName="parTrans" presStyleLbl="sibTrans2D1" presStyleIdx="4" presStyleCnt="5"/>
      <dgm:spPr/>
    </dgm:pt>
    <dgm:pt modelId="{6EFAC122-9B24-4123-AD68-C6804D23E1C5}" type="pres">
      <dgm:prSet presAssocID="{D5F484A7-C75C-46BB-B2AD-D30CAAAE5B68}" presName="connectorText" presStyleLbl="sibTrans2D1" presStyleIdx="4" presStyleCnt="5"/>
      <dgm:spPr/>
    </dgm:pt>
    <dgm:pt modelId="{6622E333-2A80-4AE2-81E2-83BE951D436C}" type="pres">
      <dgm:prSet presAssocID="{98BA90CC-D017-4AC0-8AEC-85B78FF03B5C}" presName="node" presStyleLbl="node1" presStyleIdx="4" presStyleCnt="5">
        <dgm:presLayoutVars>
          <dgm:bulletEnabled val="1"/>
        </dgm:presLayoutVars>
      </dgm:prSet>
      <dgm:spPr/>
    </dgm:pt>
  </dgm:ptLst>
  <dgm:cxnLst>
    <dgm:cxn modelId="{9836537B-4804-4588-929C-51A90CA7C236}" type="presOf" srcId="{0266E009-3AEC-4A02-B566-9E442D0619AD}" destId="{68C14222-9283-4DB7-88D1-87FA8B40828F}" srcOrd="0" destOrd="0" presId="urn:microsoft.com/office/officeart/2005/8/layout/radial5"/>
    <dgm:cxn modelId="{B832FE23-9AFA-41DE-A794-E5B932C1578C}" type="presOf" srcId="{D5F484A7-C75C-46BB-B2AD-D30CAAAE5B68}" destId="{6EFAC122-9B24-4123-AD68-C6804D23E1C5}" srcOrd="1" destOrd="0" presId="urn:microsoft.com/office/officeart/2005/8/layout/radial5"/>
    <dgm:cxn modelId="{8563756C-8150-4B93-9BD1-847B11EFBE85}" type="presOf" srcId="{D200CA29-FAB5-45D0-AB10-F8EA1A485A3E}" destId="{BC9CA894-999B-4598-9148-AAD5CE5A2313}" srcOrd="0" destOrd="0" presId="urn:microsoft.com/office/officeart/2005/8/layout/radial5"/>
    <dgm:cxn modelId="{8251159F-F6DB-48B4-AD2B-61B0B02E8D46}" type="presOf" srcId="{2911CF9C-6117-4B40-993B-5C3EE793A924}" destId="{9E3A2C0D-1648-427F-B183-BACFF018F715}" srcOrd="0" destOrd="0" presId="urn:microsoft.com/office/officeart/2005/8/layout/radial5"/>
    <dgm:cxn modelId="{B16EB409-9FD9-45A6-99D0-D75C2FDFD8CE}" srcId="{F0EB4D4E-8CCB-488F-8BBE-C51BE55C6914}" destId="{A6C71D7B-C1E1-413C-BEFF-905A41C43630}" srcOrd="2" destOrd="0" parTransId="{A96A0816-AE20-4590-B3E9-DC17CAE4E0A3}" sibTransId="{BDDEABE0-25C6-47C8-A97D-2EF4D5566B9F}"/>
    <dgm:cxn modelId="{FC90B59E-B5C2-4260-B6C5-34EE12519746}" type="presOf" srcId="{F3E256B4-AC4A-4BD4-A881-396522E17AA3}" destId="{A9C73486-3A2E-4237-9B0E-47E764076A46}" srcOrd="0" destOrd="0" presId="urn:microsoft.com/office/officeart/2005/8/layout/radial5"/>
    <dgm:cxn modelId="{5F55DEC3-18A9-4D28-8ADF-9C38847DE432}" srcId="{F0EB4D4E-8CCB-488F-8BBE-C51BE55C6914}" destId="{98BA90CC-D017-4AC0-8AEC-85B78FF03B5C}" srcOrd="4" destOrd="0" parTransId="{D5F484A7-C75C-46BB-B2AD-D30CAAAE5B68}" sibTransId="{B06230EA-7F77-4A21-B079-9F9B30DCAB3B}"/>
    <dgm:cxn modelId="{D86B7AB5-D6AB-45BB-8A96-28178C2583F2}" type="presOf" srcId="{A96A0816-AE20-4590-B3E9-DC17CAE4E0A3}" destId="{1E47F544-7E57-4037-9420-4F737036B6C1}" srcOrd="0" destOrd="0" presId="urn:microsoft.com/office/officeart/2005/8/layout/radial5"/>
    <dgm:cxn modelId="{3C5B6FAF-1363-4964-8A32-917586F1EFD6}" type="presOf" srcId="{A6C71D7B-C1E1-413C-BEFF-905A41C43630}" destId="{50FD25B2-7471-4BC6-BFC1-2760494B9B1E}" srcOrd="0" destOrd="0" presId="urn:microsoft.com/office/officeart/2005/8/layout/radial5"/>
    <dgm:cxn modelId="{CB262BC4-CE6E-4D16-97AC-2DF304E513D0}" srcId="{F0EB4D4E-8CCB-488F-8BBE-C51BE55C6914}" destId="{2911CF9C-6117-4B40-993B-5C3EE793A924}" srcOrd="1" destOrd="0" parTransId="{F3E256B4-AC4A-4BD4-A881-396522E17AA3}" sibTransId="{B9A90492-CF27-4C79-B25D-D6A9600860B9}"/>
    <dgm:cxn modelId="{D2D48C1D-D4BF-4E15-B60A-F3F1C19EF8E0}" type="presOf" srcId="{F3E256B4-AC4A-4BD4-A881-396522E17AA3}" destId="{B51DEF35-F933-4B6F-A772-DAB5B67A01D7}" srcOrd="1" destOrd="0" presId="urn:microsoft.com/office/officeart/2005/8/layout/radial5"/>
    <dgm:cxn modelId="{45A9D5E7-1F5C-4E23-9781-9037A6069CE3}" srcId="{F0EB4D4E-8CCB-488F-8BBE-C51BE55C6914}" destId="{D200CA29-FAB5-45D0-AB10-F8EA1A485A3E}" srcOrd="3" destOrd="0" parTransId="{929AC861-0914-4CC4-872D-C7C1AF4BC84E}" sibTransId="{593153BB-516D-422A-B00B-36A6A864DE2D}"/>
    <dgm:cxn modelId="{D9598916-BD63-438B-9BB6-59420AF88993}" type="presOf" srcId="{F0EB4D4E-8CCB-488F-8BBE-C51BE55C6914}" destId="{E649674C-0124-4C07-98CC-DA132765F711}" srcOrd="0" destOrd="0" presId="urn:microsoft.com/office/officeart/2005/8/layout/radial5"/>
    <dgm:cxn modelId="{08A0F9E1-7621-40B7-A424-432402FB90F5}" srcId="{F0EB4D4E-8CCB-488F-8BBE-C51BE55C6914}" destId="{4D935F06-AE5C-496B-AE74-8273D8811A49}" srcOrd="0" destOrd="0" parTransId="{3CDCBB72-52A9-4556-991A-1A810F844B24}" sibTransId="{7E828B45-99A4-463A-A9EB-10423E734643}"/>
    <dgm:cxn modelId="{720A2ABE-C005-452E-B141-A86EF0501AE8}" type="presOf" srcId="{D5F484A7-C75C-46BB-B2AD-D30CAAAE5B68}" destId="{6084C423-DBED-4F38-A77F-F1F3CB2CB25A}" srcOrd="0" destOrd="0" presId="urn:microsoft.com/office/officeart/2005/8/layout/radial5"/>
    <dgm:cxn modelId="{F769D601-7F08-47CA-A9D4-D82C8514BCFF}" type="presOf" srcId="{3CDCBB72-52A9-4556-991A-1A810F844B24}" destId="{6FCD2615-0E1F-4156-BCC8-491FD9F4A7B7}" srcOrd="0" destOrd="0" presId="urn:microsoft.com/office/officeart/2005/8/layout/radial5"/>
    <dgm:cxn modelId="{157F8F5E-575B-466B-9347-918FE2333FA3}" type="presOf" srcId="{929AC861-0914-4CC4-872D-C7C1AF4BC84E}" destId="{46798C62-5281-44D1-A744-32586383CFB1}" srcOrd="0" destOrd="0" presId="urn:microsoft.com/office/officeart/2005/8/layout/radial5"/>
    <dgm:cxn modelId="{DBA69C95-479F-42A3-BB40-D07EC85AE4B7}" type="presOf" srcId="{929AC861-0914-4CC4-872D-C7C1AF4BC84E}" destId="{E2F0EB38-AE79-4DB1-BA8E-E9B7D7135B82}" srcOrd="1" destOrd="0" presId="urn:microsoft.com/office/officeart/2005/8/layout/radial5"/>
    <dgm:cxn modelId="{6150F9D2-531C-4BAE-B1EA-49E3E689A468}" type="presOf" srcId="{4D935F06-AE5C-496B-AE74-8273D8811A49}" destId="{90F2F7F1-C449-4777-8531-DFF2E3F7A42F}" srcOrd="0" destOrd="0" presId="urn:microsoft.com/office/officeart/2005/8/layout/radial5"/>
    <dgm:cxn modelId="{C13DCFEC-E59A-4AB8-AF81-939CDF55C631}" srcId="{0266E009-3AEC-4A02-B566-9E442D0619AD}" destId="{F0EB4D4E-8CCB-488F-8BBE-C51BE55C6914}" srcOrd="0" destOrd="0" parTransId="{827EB313-B518-476F-BF7F-D8C1BAF1E201}" sibTransId="{E820A6A2-0905-465C-B97D-655E01B0CDBC}"/>
    <dgm:cxn modelId="{073BD048-407A-4004-A075-488D66E03CB8}" type="presOf" srcId="{A96A0816-AE20-4590-B3E9-DC17CAE4E0A3}" destId="{77602E40-DA91-4C95-96E0-B4207CA46711}" srcOrd="1" destOrd="0" presId="urn:microsoft.com/office/officeart/2005/8/layout/radial5"/>
    <dgm:cxn modelId="{D19738E9-FF77-4C98-A229-0A11409E0135}" type="presOf" srcId="{98BA90CC-D017-4AC0-8AEC-85B78FF03B5C}" destId="{6622E333-2A80-4AE2-81E2-83BE951D436C}" srcOrd="0" destOrd="0" presId="urn:microsoft.com/office/officeart/2005/8/layout/radial5"/>
    <dgm:cxn modelId="{541AEA7D-5538-4E22-94F3-D3DC92C468D9}" type="presOf" srcId="{3CDCBB72-52A9-4556-991A-1A810F844B24}" destId="{91F319B8-3807-4EAB-ADAC-28EADB38BB07}" srcOrd="1" destOrd="0" presId="urn:microsoft.com/office/officeart/2005/8/layout/radial5"/>
    <dgm:cxn modelId="{CA15D164-64E1-4602-9F7F-71B4B5B3D88F}" type="presParOf" srcId="{68C14222-9283-4DB7-88D1-87FA8B40828F}" destId="{E649674C-0124-4C07-98CC-DA132765F711}" srcOrd="0" destOrd="0" presId="urn:microsoft.com/office/officeart/2005/8/layout/radial5"/>
    <dgm:cxn modelId="{B629D397-A5CA-4199-A468-71E1CDB1632D}" type="presParOf" srcId="{68C14222-9283-4DB7-88D1-87FA8B40828F}" destId="{6FCD2615-0E1F-4156-BCC8-491FD9F4A7B7}" srcOrd="1" destOrd="0" presId="urn:microsoft.com/office/officeart/2005/8/layout/radial5"/>
    <dgm:cxn modelId="{E492DA31-3CDD-43D9-A515-475B336C5673}" type="presParOf" srcId="{6FCD2615-0E1F-4156-BCC8-491FD9F4A7B7}" destId="{91F319B8-3807-4EAB-ADAC-28EADB38BB07}" srcOrd="0" destOrd="0" presId="urn:microsoft.com/office/officeart/2005/8/layout/radial5"/>
    <dgm:cxn modelId="{DB51B435-2F6F-4586-8425-35DB454246FA}" type="presParOf" srcId="{68C14222-9283-4DB7-88D1-87FA8B40828F}" destId="{90F2F7F1-C449-4777-8531-DFF2E3F7A42F}" srcOrd="2" destOrd="0" presId="urn:microsoft.com/office/officeart/2005/8/layout/radial5"/>
    <dgm:cxn modelId="{16E4E46E-BAEA-452D-A3F2-D3023F944F61}" type="presParOf" srcId="{68C14222-9283-4DB7-88D1-87FA8B40828F}" destId="{A9C73486-3A2E-4237-9B0E-47E764076A46}" srcOrd="3" destOrd="0" presId="urn:microsoft.com/office/officeart/2005/8/layout/radial5"/>
    <dgm:cxn modelId="{6A06AF0E-120E-49E3-BC15-2A6FCAC3381A}" type="presParOf" srcId="{A9C73486-3A2E-4237-9B0E-47E764076A46}" destId="{B51DEF35-F933-4B6F-A772-DAB5B67A01D7}" srcOrd="0" destOrd="0" presId="urn:microsoft.com/office/officeart/2005/8/layout/radial5"/>
    <dgm:cxn modelId="{3A9E1E04-8DDA-44EA-B7E5-3B19F4B2F8C2}" type="presParOf" srcId="{68C14222-9283-4DB7-88D1-87FA8B40828F}" destId="{9E3A2C0D-1648-427F-B183-BACFF018F715}" srcOrd="4" destOrd="0" presId="urn:microsoft.com/office/officeart/2005/8/layout/radial5"/>
    <dgm:cxn modelId="{DD14ADEA-0B0D-4EC9-81DD-29BF0BD24283}" type="presParOf" srcId="{68C14222-9283-4DB7-88D1-87FA8B40828F}" destId="{1E47F544-7E57-4037-9420-4F737036B6C1}" srcOrd="5" destOrd="0" presId="urn:microsoft.com/office/officeart/2005/8/layout/radial5"/>
    <dgm:cxn modelId="{07E48ACB-073C-42F8-A5BD-78AE28265B20}" type="presParOf" srcId="{1E47F544-7E57-4037-9420-4F737036B6C1}" destId="{77602E40-DA91-4C95-96E0-B4207CA46711}" srcOrd="0" destOrd="0" presId="urn:microsoft.com/office/officeart/2005/8/layout/radial5"/>
    <dgm:cxn modelId="{BD2199D9-712C-478D-8FDA-3C453A967FFB}" type="presParOf" srcId="{68C14222-9283-4DB7-88D1-87FA8B40828F}" destId="{50FD25B2-7471-4BC6-BFC1-2760494B9B1E}" srcOrd="6" destOrd="0" presId="urn:microsoft.com/office/officeart/2005/8/layout/radial5"/>
    <dgm:cxn modelId="{B1DDB3EB-8E24-4942-A2D5-1112F0F1AF6C}" type="presParOf" srcId="{68C14222-9283-4DB7-88D1-87FA8B40828F}" destId="{46798C62-5281-44D1-A744-32586383CFB1}" srcOrd="7" destOrd="0" presId="urn:microsoft.com/office/officeart/2005/8/layout/radial5"/>
    <dgm:cxn modelId="{B27AF2C4-748E-4DA0-914F-9CAC7012750E}" type="presParOf" srcId="{46798C62-5281-44D1-A744-32586383CFB1}" destId="{E2F0EB38-AE79-4DB1-BA8E-E9B7D7135B82}" srcOrd="0" destOrd="0" presId="urn:microsoft.com/office/officeart/2005/8/layout/radial5"/>
    <dgm:cxn modelId="{CBF4BA6A-C2EC-4F25-B3A5-E75ACEA11EC4}" type="presParOf" srcId="{68C14222-9283-4DB7-88D1-87FA8B40828F}" destId="{BC9CA894-999B-4598-9148-AAD5CE5A2313}" srcOrd="8" destOrd="0" presId="urn:microsoft.com/office/officeart/2005/8/layout/radial5"/>
    <dgm:cxn modelId="{6D75D8AD-F30F-45D1-8378-876B08605973}" type="presParOf" srcId="{68C14222-9283-4DB7-88D1-87FA8B40828F}" destId="{6084C423-DBED-4F38-A77F-F1F3CB2CB25A}" srcOrd="9" destOrd="0" presId="urn:microsoft.com/office/officeart/2005/8/layout/radial5"/>
    <dgm:cxn modelId="{57B6BF1C-589E-49FB-ACC4-7A529BA5F780}" type="presParOf" srcId="{6084C423-DBED-4F38-A77F-F1F3CB2CB25A}" destId="{6EFAC122-9B24-4123-AD68-C6804D23E1C5}" srcOrd="0" destOrd="0" presId="urn:microsoft.com/office/officeart/2005/8/layout/radial5"/>
    <dgm:cxn modelId="{CA64FA98-8B97-44FA-9BAC-5FBD5BD3CB33}" type="presParOf" srcId="{68C14222-9283-4DB7-88D1-87FA8B40828F}" destId="{6622E333-2A80-4AE2-81E2-83BE951D436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9674C-0124-4C07-98CC-DA132765F711}">
      <dsp:nvSpPr>
        <dsp:cNvPr id="0" name=""/>
        <dsp:cNvSpPr/>
      </dsp:nvSpPr>
      <dsp:spPr>
        <a:xfrm>
          <a:off x="2863038" y="1972494"/>
          <a:ext cx="1711043" cy="1533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700" b="1" kern="1200" dirty="0" smtClean="0"/>
            <a:t>ŠKOLA</a:t>
          </a:r>
          <a:endParaRPr lang="sk-SK" sz="2700" b="1" kern="1200" dirty="0"/>
        </a:p>
      </dsp:txBody>
      <dsp:txXfrm>
        <a:off x="3113614" y="2197060"/>
        <a:ext cx="1209891" cy="1084298"/>
      </dsp:txXfrm>
    </dsp:sp>
    <dsp:sp modelId="{6FCD2615-0E1F-4156-BCC8-491FD9F4A7B7}">
      <dsp:nvSpPr>
        <dsp:cNvPr id="0" name=""/>
        <dsp:cNvSpPr/>
      </dsp:nvSpPr>
      <dsp:spPr>
        <a:xfrm rot="16200000">
          <a:off x="3578388" y="1470870"/>
          <a:ext cx="280343" cy="490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000" kern="1200"/>
        </a:p>
      </dsp:txBody>
      <dsp:txXfrm>
        <a:off x="3620440" y="1610955"/>
        <a:ext cx="196240" cy="294101"/>
      </dsp:txXfrm>
    </dsp:sp>
    <dsp:sp modelId="{90F2F7F1-C449-4777-8531-DFF2E3F7A42F}">
      <dsp:nvSpPr>
        <dsp:cNvPr id="0" name=""/>
        <dsp:cNvSpPr/>
      </dsp:nvSpPr>
      <dsp:spPr>
        <a:xfrm>
          <a:off x="2997725" y="1876"/>
          <a:ext cx="1441668" cy="1441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toalety</a:t>
          </a:r>
          <a:endParaRPr lang="sk-SK" sz="2000" b="1" kern="1200" dirty="0"/>
        </a:p>
      </dsp:txBody>
      <dsp:txXfrm>
        <a:off x="3208852" y="213003"/>
        <a:ext cx="1019414" cy="1019414"/>
      </dsp:txXfrm>
    </dsp:sp>
    <dsp:sp modelId="{A9C73486-3A2E-4237-9B0E-47E764076A46}">
      <dsp:nvSpPr>
        <dsp:cNvPr id="0" name=""/>
        <dsp:cNvSpPr/>
      </dsp:nvSpPr>
      <dsp:spPr>
        <a:xfrm rot="20520000">
          <a:off x="4611167" y="2165355"/>
          <a:ext cx="238490" cy="490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000" kern="1200"/>
        </a:p>
      </dsp:txBody>
      <dsp:txXfrm>
        <a:off x="4612918" y="2274443"/>
        <a:ext cx="166943" cy="294101"/>
      </dsp:txXfrm>
    </dsp:sp>
    <dsp:sp modelId="{9E3A2C0D-1648-427F-B183-BACFF018F715}">
      <dsp:nvSpPr>
        <dsp:cNvPr id="0" name=""/>
        <dsp:cNvSpPr/>
      </dsp:nvSpPr>
      <dsp:spPr>
        <a:xfrm>
          <a:off x="4915530" y="1395243"/>
          <a:ext cx="1441668" cy="1441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trieda</a:t>
          </a:r>
          <a:endParaRPr lang="sk-SK" sz="2000" b="1" kern="1200" dirty="0"/>
        </a:p>
      </dsp:txBody>
      <dsp:txXfrm>
        <a:off x="5126657" y="1606370"/>
        <a:ext cx="1019414" cy="1019414"/>
      </dsp:txXfrm>
    </dsp:sp>
    <dsp:sp modelId="{1E47F544-7E57-4037-9420-4F737036B6C1}">
      <dsp:nvSpPr>
        <dsp:cNvPr id="0" name=""/>
        <dsp:cNvSpPr/>
      </dsp:nvSpPr>
      <dsp:spPr>
        <a:xfrm rot="3240000">
          <a:off x="4195443" y="3333407"/>
          <a:ext cx="265779" cy="490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000" kern="1200"/>
        </a:p>
      </dsp:txBody>
      <dsp:txXfrm>
        <a:off x="4211877" y="3399187"/>
        <a:ext cx="186045" cy="294101"/>
      </dsp:txXfrm>
    </dsp:sp>
    <dsp:sp modelId="{50FD25B2-7471-4BC6-BFC1-2760494B9B1E}">
      <dsp:nvSpPr>
        <dsp:cNvPr id="0" name=""/>
        <dsp:cNvSpPr/>
      </dsp:nvSpPr>
      <dsp:spPr>
        <a:xfrm>
          <a:off x="4182994" y="3649758"/>
          <a:ext cx="1441668" cy="1441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šatňa</a:t>
          </a:r>
          <a:endParaRPr lang="sk-SK" sz="2000" b="1" kern="1200" dirty="0"/>
        </a:p>
      </dsp:txBody>
      <dsp:txXfrm>
        <a:off x="4394121" y="3860885"/>
        <a:ext cx="1019414" cy="1019414"/>
      </dsp:txXfrm>
    </dsp:sp>
    <dsp:sp modelId="{46798C62-5281-44D1-A744-32586383CFB1}">
      <dsp:nvSpPr>
        <dsp:cNvPr id="0" name=""/>
        <dsp:cNvSpPr/>
      </dsp:nvSpPr>
      <dsp:spPr>
        <a:xfrm rot="7560000">
          <a:off x="2975897" y="3333407"/>
          <a:ext cx="265779" cy="490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000" kern="1200"/>
        </a:p>
      </dsp:txBody>
      <dsp:txXfrm rot="10800000">
        <a:off x="3039197" y="3399187"/>
        <a:ext cx="186045" cy="294101"/>
      </dsp:txXfrm>
    </dsp:sp>
    <dsp:sp modelId="{BC9CA894-999B-4598-9148-AAD5CE5A2313}">
      <dsp:nvSpPr>
        <dsp:cNvPr id="0" name=""/>
        <dsp:cNvSpPr/>
      </dsp:nvSpPr>
      <dsp:spPr>
        <a:xfrm>
          <a:off x="1812457" y="3649758"/>
          <a:ext cx="1441668" cy="1441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smtClean="0"/>
            <a:t>odľahlé miesta školy</a:t>
          </a:r>
          <a:endParaRPr lang="sk-SK" sz="2000" b="1" kern="1200" dirty="0"/>
        </a:p>
      </dsp:txBody>
      <dsp:txXfrm>
        <a:off x="2023584" y="3860885"/>
        <a:ext cx="1019414" cy="1019414"/>
      </dsp:txXfrm>
    </dsp:sp>
    <dsp:sp modelId="{6084C423-DBED-4F38-A77F-F1F3CB2CB25A}">
      <dsp:nvSpPr>
        <dsp:cNvPr id="0" name=""/>
        <dsp:cNvSpPr/>
      </dsp:nvSpPr>
      <dsp:spPr>
        <a:xfrm rot="11880000">
          <a:off x="2587462" y="2165355"/>
          <a:ext cx="238490" cy="4901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2000" kern="1200"/>
        </a:p>
      </dsp:txBody>
      <dsp:txXfrm rot="10800000">
        <a:off x="2657258" y="2274443"/>
        <a:ext cx="166943" cy="294101"/>
      </dsp:txXfrm>
    </dsp:sp>
    <dsp:sp modelId="{6622E333-2A80-4AE2-81E2-83BE951D436C}">
      <dsp:nvSpPr>
        <dsp:cNvPr id="0" name=""/>
        <dsp:cNvSpPr/>
      </dsp:nvSpPr>
      <dsp:spPr>
        <a:xfrm>
          <a:off x="1079921" y="1395243"/>
          <a:ext cx="1441668" cy="1441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2000" b="1" kern="1200" dirty="0" err="1" smtClean="0"/>
            <a:t>kyber</a:t>
          </a:r>
          <a:r>
            <a:rPr lang="sk-SK" sz="2000" b="1" kern="1200" dirty="0" smtClean="0"/>
            <a:t> priestor</a:t>
          </a:r>
          <a:endParaRPr lang="sk-SK" sz="2000" b="1" kern="1200" dirty="0"/>
        </a:p>
      </dsp:txBody>
      <dsp:txXfrm>
        <a:off x="1291048" y="1606370"/>
        <a:ext cx="1019414" cy="101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F22C6-DFA2-4E2C-9087-7F72BEB89D29}" type="datetimeFigureOut">
              <a:rPr lang="sk-SK" smtClean="0"/>
              <a:t>30. 9. 2021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25F9A-644A-48C8-ADF9-E1E6721FA65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65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80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ŠIKANOVANIE </a:t>
            </a:r>
            <a:br>
              <a:rPr lang="sk-SK" sz="80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</a:br>
            <a:r>
              <a:rPr lang="sk-SK" sz="8000" b="1" cap="none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V ŠKOLE</a:t>
            </a:r>
            <a:endParaRPr lang="sk-SK" sz="8000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4163424"/>
            <a:ext cx="9448800" cy="685800"/>
          </a:xfrm>
        </p:spPr>
        <p:txBody>
          <a:bodyPr/>
          <a:lstStyle/>
          <a:p>
            <a:r>
              <a:rPr lang="sk-SK" b="1" dirty="0" smtClean="0"/>
              <a:t>SPRACOVALA:	</a:t>
            </a:r>
            <a:r>
              <a:rPr lang="sk-SK" dirty="0" smtClean="0"/>
              <a:t>	</a:t>
            </a:r>
            <a:r>
              <a:rPr lang="sk-SK" sz="3200" b="1" dirty="0" smtClean="0"/>
              <a:t>Mgr. Erika REPASKÁ</a:t>
            </a:r>
            <a:endParaRPr lang="sk-SK" sz="3200" b="1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>
          <a:xfrm>
            <a:off x="6096000" y="6338455"/>
            <a:ext cx="4897582" cy="353291"/>
          </a:xfrm>
        </p:spPr>
        <p:txBody>
          <a:bodyPr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Stredná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odborná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škola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techniky</a:t>
            </a:r>
            <a:r>
              <a:rPr lang="en-US" sz="1200" b="1" dirty="0" smtClean="0">
                <a:solidFill>
                  <a:schemeClr val="tx1"/>
                </a:solidFill>
              </a:rPr>
              <a:t> a </a:t>
            </a:r>
            <a:r>
              <a:rPr lang="en-US" sz="1200" b="1" dirty="0" err="1" smtClean="0">
                <a:solidFill>
                  <a:schemeClr val="tx1"/>
                </a:solidFill>
              </a:rPr>
              <a:t>služieb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Prakovce</a:t>
            </a:r>
            <a:r>
              <a:rPr lang="en-US" sz="1200" b="1" dirty="0" smtClean="0">
                <a:solidFill>
                  <a:schemeClr val="tx1"/>
                </a:solidFill>
              </a:rPr>
              <a:t> 282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2 dôležité informácie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Dezinfekčné prostriedky a hygienické potreby slúžia na vašu ochranu, nie na hranie a plytvanie.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Nerozlievajte tekuté mydlo na toaletách po zemi,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ale umyte si ruky!</a:t>
            </a:r>
          </a:p>
          <a:p>
            <a:r>
              <a:rPr lang="sk-SK" dirty="0" smtClean="0"/>
              <a:t>Toaletný papier taktiež nepatrí na zem, 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je ho potrebné spláchnuť!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Papierové utierky hádžeme do koša!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36" y="2799668"/>
            <a:ext cx="3692237" cy="40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5134" y="670405"/>
            <a:ext cx="10481733" cy="898623"/>
          </a:xfrm>
        </p:spPr>
        <p:txBody>
          <a:bodyPr>
            <a:normAutofit fontScale="90000"/>
          </a:bodyPr>
          <a:lstStyle/>
          <a:p>
            <a:r>
              <a:rPr lang="sk-SK" b="1" dirty="0"/>
              <a:t>Neničte majetok školy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half" idx="2"/>
          </p:nvPr>
        </p:nvSpPr>
        <p:spPr>
          <a:xfrm>
            <a:off x="1101435" y="1381991"/>
            <a:ext cx="10411692" cy="3896591"/>
          </a:xfrm>
        </p:spPr>
        <p:txBody>
          <a:bodyPr>
            <a:normAutofit/>
          </a:bodyPr>
          <a:lstStyle/>
          <a:p>
            <a:endParaRPr lang="sk-SK" sz="2400" dirty="0" smtClean="0"/>
          </a:p>
          <a:p>
            <a:r>
              <a:rPr lang="sk-SK" sz="2400" dirty="0" smtClean="0"/>
              <a:t>Dávkovače dezinfekčných prostriedkov na chodbách používajte podľa návodu: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/>
              <a:t>dávkovanie je nastavené na 1 použitie,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/>
              <a:t>nie je potrebné opakované stláčanie,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/>
              <a:t>nie je potrebné ani použitie nadmernej sily,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/>
              <a:t>stačí jedno </a:t>
            </a:r>
            <a:r>
              <a:rPr lang="sk-SK" sz="2400" dirty="0" err="1" smtClean="0"/>
              <a:t>našľapnutie</a:t>
            </a:r>
            <a:r>
              <a:rPr lang="sk-SK" sz="2400" dirty="0" smtClean="0"/>
              <a:t>.</a:t>
            </a:r>
          </a:p>
          <a:p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47" y="2535757"/>
            <a:ext cx="3228520" cy="3948169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625003" y="5278582"/>
            <a:ext cx="432651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/>
              <a:t>Ďakujeme za vaše pochopenie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01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Čo je to vlastne šikanovanie?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sk-SK" dirty="0" smtClean="0"/>
              <a:t>je to prejav </a:t>
            </a:r>
            <a:r>
              <a:rPr lang="sk-SK" dirty="0"/>
              <a:t>sociálnej patológie, </a:t>
            </a:r>
            <a:endParaRPr lang="sk-SK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sk-SK" dirty="0" smtClean="0"/>
              <a:t>hlavným </a:t>
            </a:r>
            <a:r>
              <a:rPr lang="sk-SK" dirty="0"/>
              <a:t>záujmom </a:t>
            </a:r>
            <a:r>
              <a:rPr lang="sk-SK" dirty="0" smtClean="0"/>
              <a:t>alebo cieľom je </a:t>
            </a:r>
            <a:r>
              <a:rPr lang="sk-SK" dirty="0"/>
              <a:t>niekomu </a:t>
            </a:r>
            <a:r>
              <a:rPr lang="sk-SK" dirty="0" smtClean="0"/>
              <a:t>ublížiť,</a:t>
            </a:r>
            <a:endParaRPr lang="sk-SK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sk-SK" dirty="0" smtClean="0"/>
              <a:t>od </a:t>
            </a:r>
            <a:r>
              <a:rPr lang="sk-SK" dirty="0"/>
              <a:t>jednoduchej agresie sa líši snahou ublížiť </a:t>
            </a:r>
            <a:r>
              <a:rPr lang="sk-SK" dirty="0" smtClean="0"/>
              <a:t>a navyše </a:t>
            </a:r>
            <a:r>
              <a:rPr lang="sk-SK" dirty="0"/>
              <a:t>ešte získať ľubovoľnú odmenu pre svoj </a:t>
            </a:r>
            <a:r>
              <a:rPr lang="sk-SK" dirty="0" smtClean="0"/>
              <a:t>prospech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sk-SK" dirty="0" smtClean="0"/>
              <a:t>v skratke:</a:t>
            </a:r>
          </a:p>
          <a:p>
            <a:pPr>
              <a:buFont typeface="Wingdings" panose="05000000000000000000" pitchFamily="2" charset="2"/>
              <a:buChar char="§"/>
            </a:pPr>
            <a:endParaRPr lang="sk-SK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altLang="sk-SK" b="1" dirty="0">
                <a:solidFill>
                  <a:srgbClr val="C00000"/>
                </a:solidFill>
              </a:rPr>
              <a:t>ublíženie inému žiakovi alebo žiakom, </a:t>
            </a:r>
            <a:endParaRPr lang="sk-SK" altLang="sk-SK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sk-SK" altLang="sk-SK" b="1" dirty="0" smtClean="0">
                <a:solidFill>
                  <a:srgbClr val="C00000"/>
                </a:solidFill>
              </a:rPr>
              <a:t>	prípadne ich ohrozenie alebo zastrašovanie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b="1" dirty="0" smtClean="0">
                <a:solidFill>
                  <a:srgbClr val="C00000"/>
                </a:solidFill>
              </a:rPr>
              <a:t>jasný úmysel ublížiť druhému, či už fyzicky alebo </a:t>
            </a:r>
            <a:endParaRPr lang="sk-SK" altLang="sk-SK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sk-SK" b="1" dirty="0" smtClean="0">
                <a:solidFill>
                  <a:srgbClr val="C00000"/>
                </a:solidFill>
              </a:rPr>
              <a:t>	psychicky</a:t>
            </a:r>
            <a:endParaRPr lang="sk-SK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sk-SK" altLang="sk-SK" b="1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42" y="4036424"/>
            <a:ext cx="3016615" cy="28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931816" y="487680"/>
            <a:ext cx="10382553" cy="4935220"/>
          </a:xfrm>
        </p:spPr>
        <p:txBody>
          <a:bodyPr>
            <a:normAutofit/>
          </a:bodyPr>
          <a:lstStyle/>
          <a:p>
            <a:pPr algn="l"/>
            <a:r>
              <a:rPr lang="sk-SK" b="1" dirty="0" smtClean="0">
                <a:solidFill>
                  <a:schemeClr val="tx1"/>
                </a:solidFill>
              </a:rPr>
              <a:t>Môže to byť </a:t>
            </a:r>
            <a:r>
              <a:rPr lang="sk-SK" dirty="0" smtClean="0">
                <a:solidFill>
                  <a:schemeClr val="tx1"/>
                </a:solidFill>
              </a:rPr>
              <a:t>napr.: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200" dirty="0" smtClean="0">
                <a:solidFill>
                  <a:schemeClr val="tx1"/>
                </a:solidFill>
              </a:rPr>
              <a:t>bitie</a:t>
            </a:r>
            <a:r>
              <a:rPr lang="sk-SK" sz="2200" dirty="0">
                <a:solidFill>
                  <a:schemeClr val="tx1"/>
                </a:solidFill>
              </a:rPr>
              <a:t>, strkanie, </a:t>
            </a:r>
            <a:endParaRPr lang="sk-SK" sz="2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200" dirty="0" smtClean="0">
                <a:solidFill>
                  <a:schemeClr val="tx1"/>
                </a:solidFill>
              </a:rPr>
              <a:t>krádeže </a:t>
            </a:r>
            <a:r>
              <a:rPr lang="sk-SK" sz="2200" dirty="0">
                <a:solidFill>
                  <a:schemeClr val="tx1"/>
                </a:solidFill>
              </a:rPr>
              <a:t>peňazí </a:t>
            </a:r>
            <a:r>
              <a:rPr lang="sk-SK" sz="2200" dirty="0" smtClean="0">
                <a:solidFill>
                  <a:schemeClr val="tx1"/>
                </a:solidFill>
              </a:rPr>
              <a:t>a vecí</a:t>
            </a:r>
            <a:r>
              <a:rPr lang="sk-SK" sz="2200" dirty="0">
                <a:solidFill>
                  <a:schemeClr val="tx1"/>
                </a:solidFill>
              </a:rPr>
              <a:t>, </a:t>
            </a:r>
            <a:endParaRPr lang="sk-SK" sz="2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200" dirty="0" smtClean="0">
                <a:solidFill>
                  <a:schemeClr val="tx1"/>
                </a:solidFill>
              </a:rPr>
              <a:t>schovávanie a ničenie </a:t>
            </a:r>
            <a:r>
              <a:rPr lang="sk-SK" sz="2200" dirty="0">
                <a:solidFill>
                  <a:schemeClr val="tx1"/>
                </a:solidFill>
              </a:rPr>
              <a:t>vecí, </a:t>
            </a:r>
            <a:endParaRPr lang="sk-SK" sz="2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200" dirty="0" smtClean="0">
                <a:solidFill>
                  <a:schemeClr val="tx1"/>
                </a:solidFill>
              </a:rPr>
              <a:t>ale </a:t>
            </a:r>
            <a:r>
              <a:rPr lang="sk-SK" sz="2200" dirty="0">
                <a:solidFill>
                  <a:schemeClr val="tx1"/>
                </a:solidFill>
              </a:rPr>
              <a:t>aj posmievanie, nadávanie </a:t>
            </a:r>
            <a:endParaRPr lang="sk-SK" sz="22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sk-SK" sz="2200" dirty="0" smtClean="0">
                <a:solidFill>
                  <a:schemeClr val="tx1"/>
                </a:solidFill>
              </a:rPr>
              <a:t>a vylúčenie </a:t>
            </a:r>
            <a:r>
              <a:rPr lang="sk-SK" sz="2200" dirty="0">
                <a:solidFill>
                  <a:schemeClr val="tx1"/>
                </a:solidFill>
              </a:rPr>
              <a:t>zo spoločnosti </a:t>
            </a:r>
            <a:r>
              <a:rPr lang="sk-SK" sz="2200" dirty="0" smtClean="0">
                <a:solidFill>
                  <a:schemeClr val="tx1"/>
                </a:solidFill>
              </a:rPr>
              <a:t>ostatných.</a:t>
            </a:r>
          </a:p>
          <a:p>
            <a:pPr algn="l"/>
            <a:endParaRPr lang="sk-SK" b="1" dirty="0" smtClean="0">
              <a:solidFill>
                <a:schemeClr val="tx1"/>
              </a:solidFill>
            </a:endParaRPr>
          </a:p>
          <a:p>
            <a:pPr algn="l"/>
            <a:endParaRPr lang="sk-SK" b="1" dirty="0">
              <a:solidFill>
                <a:schemeClr val="tx1"/>
              </a:solidFill>
            </a:endParaRPr>
          </a:p>
          <a:p>
            <a:pPr algn="just"/>
            <a:r>
              <a:rPr lang="sk-SK" b="1" dirty="0" smtClean="0">
                <a:solidFill>
                  <a:schemeClr val="tx1"/>
                </a:solidFill>
              </a:rPr>
              <a:t>Útočníkom </a:t>
            </a:r>
            <a:r>
              <a:rPr lang="sk-SK" b="1" dirty="0">
                <a:solidFill>
                  <a:schemeClr val="tx1"/>
                </a:solidFill>
              </a:rPr>
              <a:t>môže byť jedno dieťa alebo skupina detí </a:t>
            </a:r>
            <a:r>
              <a:rPr lang="sk-SK" dirty="0">
                <a:solidFill>
                  <a:schemeClr val="tx1"/>
                </a:solidFill>
              </a:rPr>
              <a:t>(asymetrická agresia</a:t>
            </a:r>
            <a:r>
              <a:rPr lang="sk-SK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sk-SK" b="1" dirty="0" smtClean="0">
                <a:solidFill>
                  <a:schemeClr val="tx1"/>
                </a:solidFill>
              </a:rPr>
              <a:t>Incidenty </a:t>
            </a:r>
            <a:r>
              <a:rPr lang="sk-SK" b="1" dirty="0">
                <a:solidFill>
                  <a:schemeClr val="tx1"/>
                </a:solidFill>
              </a:rPr>
              <a:t>sú opakované </a:t>
            </a:r>
            <a:r>
              <a:rPr lang="sk-SK" dirty="0" smtClean="0">
                <a:solidFill>
                  <a:schemeClr val="tx1"/>
                </a:solidFill>
              </a:rPr>
              <a:t>(</a:t>
            </a:r>
            <a:r>
              <a:rPr lang="sk-SK" dirty="0" err="1" smtClean="0">
                <a:solidFill>
                  <a:schemeClr val="tx1"/>
                </a:solidFill>
              </a:rPr>
              <a:t>jednorázová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>
                <a:solidFill>
                  <a:schemeClr val="tx1"/>
                </a:solidFill>
              </a:rPr>
              <a:t>akcia sa väčšinou za šikanovanie nepovažuje</a:t>
            </a:r>
            <a:r>
              <a:rPr lang="sk-SK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sk-SK" b="1" dirty="0" smtClean="0">
                <a:solidFill>
                  <a:schemeClr val="tx1"/>
                </a:solidFill>
              </a:rPr>
              <a:t>Nepomer </a:t>
            </a:r>
            <a:r>
              <a:rPr lang="sk-SK" b="1" dirty="0">
                <a:solidFill>
                  <a:schemeClr val="tx1"/>
                </a:solidFill>
              </a:rPr>
              <a:t>síl medzi útočníkom </a:t>
            </a:r>
            <a:r>
              <a:rPr lang="sk-SK" b="1" dirty="0" smtClean="0">
                <a:solidFill>
                  <a:schemeClr val="tx1"/>
                </a:solidFill>
              </a:rPr>
              <a:t>a obeťou.</a:t>
            </a:r>
          </a:p>
          <a:p>
            <a:pPr algn="just"/>
            <a:endParaRPr lang="sk-SK" dirty="0">
              <a:solidFill>
                <a:schemeClr val="tx1"/>
              </a:solidFill>
            </a:endParaRPr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80" y="87087"/>
            <a:ext cx="490783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A FORMY ŠIKANOVANIA</a:t>
            </a:r>
            <a:endParaRPr lang="sk-SK" b="1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sk-SK" b="1" dirty="0" smtClean="0"/>
              <a:t>Priame a nepriame</a:t>
            </a:r>
            <a:endParaRPr lang="sk-SK" b="1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2548" cy="21202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400" dirty="0" smtClean="0"/>
              <a:t>aktérom som </a:t>
            </a:r>
            <a:r>
              <a:rPr lang="sk-SK" sz="2400" b="1" dirty="0" smtClean="0"/>
              <a:t>ja</a:t>
            </a:r>
            <a:r>
              <a:rPr lang="sk-SK" sz="2400" dirty="0" smtClean="0"/>
              <a:t> ako osoba</a:t>
            </a:r>
            <a:r>
              <a:rPr lang="sk-SK" sz="2400" dirty="0"/>
              <a:t>, </a:t>
            </a:r>
            <a:endParaRPr lang="sk-SK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400" dirty="0" smtClean="0"/>
              <a:t>alebo využívam svojich </a:t>
            </a:r>
            <a:r>
              <a:rPr lang="sk-SK" sz="2400" b="1" dirty="0" smtClean="0"/>
              <a:t>poskokov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k-SK" sz="2000" b="1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sk-SK" b="1" dirty="0" smtClean="0"/>
              <a:t>Fyzické a verbálne</a:t>
            </a:r>
            <a:endParaRPr lang="sk-SK" b="1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375062" cy="219044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400" dirty="0" smtClean="0"/>
              <a:t>kopanie, fackanie škrtenie, strkanie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400" dirty="0" smtClean="0"/>
              <a:t>nadávanie, urážanie, zosmiešňovanie</a:t>
            </a:r>
            <a:endParaRPr lang="sk-SK" sz="2400" dirty="0"/>
          </a:p>
        </p:txBody>
      </p:sp>
      <p:sp>
        <p:nvSpPr>
          <p:cNvPr id="7" name="Zástupný objekt pre text 6"/>
          <p:cNvSpPr>
            <a:spLocks noGrp="1"/>
          </p:cNvSpPr>
          <p:nvPr>
            <p:ph type="body" sz="quarter" idx="13"/>
          </p:nvPr>
        </p:nvSpPr>
        <p:spPr>
          <a:solidFill>
            <a:srgbClr val="FFFF00"/>
          </a:solidFill>
        </p:spPr>
        <p:txBody>
          <a:bodyPr anchor="ctr"/>
          <a:lstStyle/>
          <a:p>
            <a:pPr algn="ctr"/>
            <a:r>
              <a:rPr lang="sk-SK" b="1" dirty="0" smtClean="0"/>
              <a:t>Aktívne a pasívne</a:t>
            </a:r>
            <a:endParaRPr lang="sk-SK" b="1" dirty="0"/>
          </a:p>
        </p:txBody>
      </p:sp>
      <p:sp>
        <p:nvSpPr>
          <p:cNvPr id="8" name="Zástupný objekt pre text 7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4398" cy="218994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 smtClean="0"/>
              <a:t>pravidelné trýznenie, ubližovanie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400" dirty="0"/>
              <a:t>i</a:t>
            </a:r>
            <a:r>
              <a:rPr lang="sk-SK" sz="2400" dirty="0" smtClean="0"/>
              <a:t>gnorovanie obetí, nezastanem sa slabšieho</a:t>
            </a:r>
            <a:endParaRPr lang="sk-SK" sz="2400" dirty="0"/>
          </a:p>
        </p:txBody>
      </p:sp>
      <p:sp>
        <p:nvSpPr>
          <p:cNvPr id="9" name="Zaoblený obdĺžnik 8"/>
          <p:cNvSpPr/>
          <p:nvPr/>
        </p:nvSpPr>
        <p:spPr>
          <a:xfrm>
            <a:off x="685799" y="5082837"/>
            <a:ext cx="10896601" cy="15414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Pri určovaní druhu nemáme výslovne </a:t>
            </a:r>
            <a:r>
              <a:rPr lang="sk-SK" b="1" dirty="0" smtClean="0">
                <a:solidFill>
                  <a:schemeClr val="tx1"/>
                </a:solidFill>
              </a:rPr>
              <a:t>len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jeden</a:t>
            </a:r>
            <a:r>
              <a:rPr lang="sk-SK" dirty="0" smtClean="0">
                <a:solidFill>
                  <a:schemeClr val="tx1"/>
                </a:solidFill>
              </a:rPr>
              <a:t> druh, ale </a:t>
            </a:r>
            <a:r>
              <a:rPr lang="sk-SK" b="1" dirty="0" smtClean="0">
                <a:solidFill>
                  <a:schemeClr val="tx1"/>
                </a:solidFill>
              </a:rPr>
              <a:t>rôznu kombináciu všetkých</a:t>
            </a:r>
            <a:r>
              <a:rPr lang="sk-SK" dirty="0" smtClean="0">
                <a:solidFill>
                  <a:schemeClr val="tx1"/>
                </a:solidFill>
              </a:rPr>
              <a:t> druhov.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sk-SK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V súčasnosti poznáme nový druh </a:t>
            </a:r>
            <a:r>
              <a:rPr lang="sk-SK" b="1" dirty="0" err="1" smtClean="0">
                <a:solidFill>
                  <a:schemeClr val="tx1"/>
                </a:solidFill>
              </a:rPr>
              <a:t>kyberšikanovanie</a:t>
            </a:r>
            <a:r>
              <a:rPr lang="sk-SK" dirty="0" smtClean="0">
                <a:solidFill>
                  <a:schemeClr val="tx1"/>
                </a:solidFill>
              </a:rPr>
              <a:t> – ide o zneužívanie mobilov a internetu na posielanie nenávistných a agresívnych správ na zastrašovanie osôb.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KTO JE SÚČASŤOU ŠIKANOVANIA?</a:t>
            </a:r>
            <a:endParaRPr lang="sk-SK" b="1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sk-SK" b="1" dirty="0" smtClean="0"/>
              <a:t>AGRESOR</a:t>
            </a:r>
            <a:endParaRPr lang="sk-SK" b="1" dirty="0"/>
          </a:p>
        </p:txBody>
      </p:sp>
      <p:pic>
        <p:nvPicPr>
          <p:cNvPr id="15" name="Zástupný objekt pre obrázok 14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31075"/>
          <a:stretch>
            <a:fillRect/>
          </a:stretch>
        </p:blipFill>
        <p:spPr>
          <a:xfrm>
            <a:off x="688975" y="2279649"/>
            <a:ext cx="3451225" cy="1911349"/>
          </a:xfrm>
        </p:spPr>
      </p:pic>
      <p:sp>
        <p:nvSpPr>
          <p:cNvPr id="5" name="Zástupný objekt pre text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000" dirty="0" smtClean="0"/>
              <a:t>ten kto šikanuje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000" dirty="0" smtClean="0"/>
              <a:t>má potrebu získať prevahu nad obeťou</a:t>
            </a:r>
            <a:endParaRPr lang="sk-SK" sz="2000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sk-SK" b="1" dirty="0" smtClean="0"/>
              <a:t>OBEŤ</a:t>
            </a:r>
            <a:endParaRPr lang="sk-SK" b="1" dirty="0"/>
          </a:p>
        </p:txBody>
      </p:sp>
      <p:pic>
        <p:nvPicPr>
          <p:cNvPr id="16" name="Zástupný objekt pre obrázok 15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9" b="32219"/>
          <a:stretch>
            <a:fillRect/>
          </a:stretch>
        </p:blipFill>
        <p:spPr>
          <a:xfrm>
            <a:off x="4374263" y="2362200"/>
            <a:ext cx="3448936" cy="1828798"/>
          </a:xfrm>
        </p:spPr>
      </p:pic>
      <p:sp>
        <p:nvSpPr>
          <p:cNvPr id="8" name="Zástupný objekt pre text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000" dirty="0" smtClean="0"/>
              <a:t>ten kto je šikanovaný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k-SK" sz="2000" dirty="0" smtClean="0"/>
              <a:t>ten čo sa nevie dobre alebo nedokáže brániť</a:t>
            </a:r>
            <a:endParaRPr lang="sk-SK" sz="2000" dirty="0"/>
          </a:p>
        </p:txBody>
      </p:sp>
      <p:sp>
        <p:nvSpPr>
          <p:cNvPr id="9" name="Zástupný objekt pre text 8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algn="ctr"/>
            <a:r>
              <a:rPr lang="sk-SK" b="1" dirty="0" smtClean="0"/>
              <a:t>PUBLIKUM</a:t>
            </a:r>
            <a:endParaRPr lang="sk-SK" b="1" dirty="0"/>
          </a:p>
        </p:txBody>
      </p:sp>
      <p:pic>
        <p:nvPicPr>
          <p:cNvPr id="17" name="Zástupný objekt pre obrázok 16"/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9" b="19029"/>
          <a:stretch>
            <a:fillRect/>
          </a:stretch>
        </p:blipFill>
        <p:spPr>
          <a:xfrm>
            <a:off x="8049855" y="2362200"/>
            <a:ext cx="3447878" cy="1828798"/>
          </a:xfrm>
        </p:spPr>
      </p:pic>
      <p:sp>
        <p:nvSpPr>
          <p:cNvPr id="11" name="Zástupný objekt pre text 10"/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000" dirty="0" smtClean="0"/>
              <a:t>svedkovia šikanovania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k-SK" sz="2000" dirty="0" smtClean="0"/>
              <a:t>žiaci triedy, kde dochádza                       k šikanovaniu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37707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KTO JE </a:t>
            </a:r>
            <a:r>
              <a:rPr lang="sk-SK" b="1" dirty="0" err="1" smtClean="0"/>
              <a:t>OBEťOU</a:t>
            </a:r>
            <a:r>
              <a:rPr lang="sk-SK" b="1" dirty="0" smtClean="0"/>
              <a:t> ŠIKANOVANIA?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k-SK" dirty="0" smtClean="0"/>
              <a:t>Môže sa ňou stať </a:t>
            </a:r>
            <a:r>
              <a:rPr lang="sk-SK" b="1" dirty="0" smtClean="0"/>
              <a:t>každé dieťa</a:t>
            </a:r>
            <a:r>
              <a:rPr lang="sk-SK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nový žiak v triede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telesnú slabosť alebo nešikovnosť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neschopnosť žiaka pobiť 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výnimočnosť žiaka            v niektorých činnostiach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výborný prospech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rasovú odlišnosť</a:t>
            </a:r>
            <a:endParaRPr lang="sk-SK" sz="2400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sk-SK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viditeľný strach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nerozhodnosť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obezitu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telesné znevýhodnenie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400" dirty="0" smtClean="0"/>
              <a:t>pre mentálne znevýhodnenie</a:t>
            </a:r>
            <a:endParaRPr lang="sk-SK" sz="24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46" y="4722575"/>
            <a:ext cx="3901440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7148750"/>
              </p:ext>
            </p:extLst>
          </p:nvPr>
        </p:nvGraphicFramePr>
        <p:xfrm>
          <a:off x="-365761" y="1227909"/>
          <a:ext cx="7437120" cy="509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KDE DOCHÁDZA K ŠIKANE?</a:t>
            </a:r>
            <a:endParaRPr lang="sk-SK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3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94" y="1741714"/>
            <a:ext cx="4971506" cy="49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NEZABÚDAJTE</a:t>
            </a:r>
            <a:endParaRPr lang="sk-SK" b="1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k-SK" sz="2400" dirty="0" smtClean="0"/>
              <a:t>Nikto nemá právo Ti ubližovať!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400" dirty="0" smtClean="0"/>
              <a:t>Nemysli ako obeť, správaj sa prirodzene sebavedome!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400" dirty="0" smtClean="0"/>
              <a:t>Nevšímaj si alebo ignoruj posmešky a urážky!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400" dirty="0" smtClean="0"/>
              <a:t>Nedovoľ, aby šikanovanie niekomu prešlo bez trestu, tým by si ho iba podporoval!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400" dirty="0" smtClean="0"/>
              <a:t>Nezabúdaj, každý z Vás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môže byť </a:t>
            </a:r>
            <a:r>
              <a:rPr lang="sk-SK" sz="2400" b="1" dirty="0" smtClean="0"/>
              <a:t>INÝ</a:t>
            </a:r>
            <a:r>
              <a:rPr lang="sk-SK" sz="2400" dirty="0" smtClean="0"/>
              <a:t>,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ale všetci sme si </a:t>
            </a:r>
            <a:r>
              <a:rPr lang="sk-SK" sz="2400" b="1" dirty="0" smtClean="0"/>
              <a:t>ROVNÍ </a:t>
            </a:r>
            <a:r>
              <a:rPr lang="sk-SK" sz="2400" dirty="0" smtClean="0"/>
              <a:t>!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82" y="4127825"/>
            <a:ext cx="5354782" cy="24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8867" cy="701194"/>
          </a:xfrm>
        </p:spPr>
        <p:txBody>
          <a:bodyPr/>
          <a:lstStyle/>
          <a:p>
            <a:r>
              <a:rPr lang="sk-SK" b="1" dirty="0" smtClean="0"/>
              <a:t>KTO VÁM </a:t>
            </a:r>
            <a:r>
              <a:rPr lang="sk-SK" b="1" dirty="0" err="1" smtClean="0"/>
              <a:t>POMôžE</a:t>
            </a:r>
            <a:r>
              <a:rPr lang="sk-SK" b="1" dirty="0" smtClean="0"/>
              <a:t>?</a:t>
            </a:r>
            <a:endParaRPr lang="sk-SK" b="1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1070263" y="1714500"/>
            <a:ext cx="10444404" cy="397971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sk-SK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v prvom rade sa obráťte na svojho </a:t>
            </a:r>
            <a:r>
              <a:rPr lang="sk-SK" b="1" dirty="0" smtClean="0">
                <a:solidFill>
                  <a:schemeClr val="tx1"/>
                </a:solidFill>
              </a:rPr>
              <a:t>triedneho učiteľa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v prípade nedôvery sa môžete obrátiť na </a:t>
            </a: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	</a:t>
            </a:r>
            <a:r>
              <a:rPr lang="sk-SK" b="1" dirty="0" smtClean="0">
                <a:solidFill>
                  <a:schemeClr val="tx1"/>
                </a:solidFill>
              </a:rPr>
              <a:t>	výchovného poradcu </a:t>
            </a:r>
            <a:r>
              <a:rPr lang="sk-SK" dirty="0" smtClean="0">
                <a:solidFill>
                  <a:schemeClr val="tx1"/>
                </a:solidFill>
              </a:rPr>
              <a:t>Mgr. Eriku </a:t>
            </a:r>
            <a:r>
              <a:rPr lang="sk-SK" dirty="0" err="1" smtClean="0">
                <a:solidFill>
                  <a:schemeClr val="tx1"/>
                </a:solidFill>
              </a:rPr>
              <a:t>Repaskú</a:t>
            </a:r>
            <a:endParaRPr lang="sk-SK" dirty="0" smtClean="0">
              <a:solidFill>
                <a:schemeClr val="tx1"/>
              </a:solidFill>
            </a:endParaRPr>
          </a:p>
          <a:p>
            <a:pPr algn="l"/>
            <a:r>
              <a:rPr lang="sk-SK" b="1" dirty="0">
                <a:solidFill>
                  <a:schemeClr val="tx1"/>
                </a:solidFill>
              </a:rPr>
              <a:t>	</a:t>
            </a:r>
            <a:r>
              <a:rPr lang="sk-SK" b="1" dirty="0" smtClean="0">
                <a:solidFill>
                  <a:schemeClr val="tx1"/>
                </a:solidFill>
              </a:rPr>
              <a:t>	</a:t>
            </a:r>
            <a:r>
              <a:rPr lang="sk-SK" dirty="0" smtClean="0">
                <a:solidFill>
                  <a:schemeClr val="tx1"/>
                </a:solidFill>
              </a:rPr>
              <a:t>alebo</a:t>
            </a:r>
            <a:r>
              <a:rPr lang="sk-SK" b="1" dirty="0" smtClean="0">
                <a:solidFill>
                  <a:schemeClr val="tx1"/>
                </a:solidFill>
              </a:rPr>
              <a:t> sociálneho pedagóga </a:t>
            </a:r>
            <a:r>
              <a:rPr lang="sk-SK" dirty="0" smtClean="0">
                <a:solidFill>
                  <a:schemeClr val="tx1"/>
                </a:solidFill>
              </a:rPr>
              <a:t>Mgr. Matúša Gala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ďalšou možnosťou je </a:t>
            </a:r>
            <a:r>
              <a:rPr lang="sk-SK" b="1" dirty="0" smtClean="0">
                <a:solidFill>
                  <a:schemeClr val="tx1"/>
                </a:solidFill>
              </a:rPr>
              <a:t>zástupca riaditeľa školy</a:t>
            </a:r>
            <a:r>
              <a:rPr lang="sk-SK" dirty="0" smtClean="0">
                <a:solidFill>
                  <a:schemeClr val="tx1"/>
                </a:solidFill>
              </a:rPr>
              <a:t> Mgr. Eva </a:t>
            </a:r>
            <a:r>
              <a:rPr lang="sk-SK" dirty="0" err="1" smtClean="0">
                <a:solidFill>
                  <a:schemeClr val="tx1"/>
                </a:solidFill>
              </a:rPr>
              <a:t>Kubovčíková</a:t>
            </a:r>
            <a:endParaRPr lang="sk-SK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sk-SK" dirty="0" smtClean="0">
                <a:solidFill>
                  <a:schemeClr val="tx1"/>
                </a:solidFill>
              </a:rPr>
              <a:t>alebo samotný </a:t>
            </a:r>
            <a:r>
              <a:rPr lang="sk-SK" b="1" dirty="0" smtClean="0">
                <a:solidFill>
                  <a:schemeClr val="tx1"/>
                </a:solidFill>
              </a:rPr>
              <a:t>riaditeľ školy</a:t>
            </a:r>
            <a:r>
              <a:rPr lang="sk-SK" dirty="0" smtClean="0">
                <a:solidFill>
                  <a:schemeClr val="tx1"/>
                </a:solidFill>
              </a:rPr>
              <a:t> Ing. Dušan </a:t>
            </a:r>
            <a:r>
              <a:rPr lang="sk-SK" dirty="0" err="1" smtClean="0">
                <a:solidFill>
                  <a:schemeClr val="tx1"/>
                </a:solidFill>
              </a:rPr>
              <a:t>Kluknavský</a:t>
            </a:r>
            <a:endParaRPr lang="sk-SK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</a:endParaRPr>
          </a:p>
          <a:p>
            <a:pPr algn="l"/>
            <a:r>
              <a:rPr lang="sk-SK" b="1" dirty="0" smtClean="0">
                <a:solidFill>
                  <a:schemeClr val="tx1"/>
                </a:solidFill>
              </a:rPr>
              <a:t>		Sme tu pre vás!!!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pary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TM04033937[[fn=Dymová stopa]]</Template>
  <TotalTime>227</TotalTime>
  <Words>435</Words>
  <Application>Microsoft Office PowerPoint</Application>
  <PresentationFormat>Širokouhlá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</vt:lpstr>
      <vt:lpstr>Výpary</vt:lpstr>
      <vt:lpstr>ŠIKANOVANIE  V ŠKOLE</vt:lpstr>
      <vt:lpstr>Čo je to vlastne šikanovanie?</vt:lpstr>
      <vt:lpstr>Prezentácia programu PowerPoint</vt:lpstr>
      <vt:lpstr>TYPY A FORMY ŠIKANOVANIA</vt:lpstr>
      <vt:lpstr>KTO JE SÚČASŤOU ŠIKANOVANIA?</vt:lpstr>
      <vt:lpstr>KTO JE OBEťOU ŠIKANOVANIA?</vt:lpstr>
      <vt:lpstr>KDE DOCHÁDZA K ŠIKANE?</vt:lpstr>
      <vt:lpstr>NEZABÚDAJTE</vt:lpstr>
      <vt:lpstr>KTO VÁM POMôžE?</vt:lpstr>
      <vt:lpstr>2 dôležité informácie</vt:lpstr>
      <vt:lpstr>Neničte majetok školy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ŠIKANOVANIE  V ŠKOLE</dc:title>
  <dc:creator>Spravca</dc:creator>
  <cp:lastModifiedBy>Spravca</cp:lastModifiedBy>
  <cp:revision>22</cp:revision>
  <dcterms:created xsi:type="dcterms:W3CDTF">2021-09-30T14:13:52Z</dcterms:created>
  <dcterms:modified xsi:type="dcterms:W3CDTF">2021-09-30T18:01:46Z</dcterms:modified>
</cp:coreProperties>
</file>