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61163" cy="9942513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90"/>
      </p:cViewPr>
      <p:guideLst>
        <p:guide orient="horz" pos="3132"/>
        <p:guide pos="213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D53D-2997-4D55-9793-A9B380B118D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6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E734-FA6D-403A-88B3-AACD439C7981}" type="datetimeFigureOut">
              <a:rPr lang="sk-SK" smtClean="0"/>
              <a:t>28.02.2016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101C6-1DBB-46FB-9928-3A7A05D09D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737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7417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13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30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485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951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604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49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200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55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101C6-1DBB-46FB-9928-3A7A05D09D5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752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47982-382C-42E8-8FB6-F84BC89CB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CFF6-19D0-4304-8BDD-2EA76C2C31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1B470-3125-48DA-B662-6B7E8338AD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36DA9-C386-4E91-A4DB-834131A83A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B889-D39D-4830-A3BA-857A43EC08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AE9D2-9642-46EC-81C3-5A8FC917F0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BE847-2BD3-4FE7-BAD1-AE61E7E99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A346C-DF6E-4123-8E27-9BEB1AA7E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3C1F6-7365-4926-A071-DC661C637B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8AEE1-0A39-4C59-ADF6-DFF473F573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86F8E-5E08-464C-88C3-D90A87D93D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Kliknite sem a upravte štýly predlohy textu.</a:t>
            </a:r>
          </a:p>
          <a:p>
            <a:pPr lvl="1"/>
            <a:r>
              <a:rPr lang="en-US" smtClean="0"/>
              <a:t>Druhá úroveň</a:t>
            </a:r>
          </a:p>
          <a:p>
            <a:pPr lvl="2"/>
            <a:r>
              <a:rPr lang="en-US" smtClean="0"/>
              <a:t>Tretia úroveň</a:t>
            </a:r>
          </a:p>
          <a:p>
            <a:pPr lvl="3"/>
            <a:r>
              <a:rPr lang="en-US" smtClean="0"/>
              <a:t>Štvrtá úroveň</a:t>
            </a:r>
          </a:p>
          <a:p>
            <a:pPr lvl="4"/>
            <a:r>
              <a:rPr lang="en-US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9657820-29BD-418B-894B-17DB5D2525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1460" y="1448736"/>
            <a:ext cx="7772400" cy="4860648"/>
          </a:xfrm>
        </p:spPr>
        <p:txBody>
          <a:bodyPr/>
          <a:lstStyle/>
          <a:p>
            <a:r>
              <a:rPr lang="sk-SK" b="1" dirty="0"/>
              <a:t>Ako sa rozhodovať </a:t>
            </a:r>
            <a:br>
              <a:rPr lang="sk-SK" b="1" dirty="0"/>
            </a:br>
            <a:r>
              <a:rPr lang="sk-SK" b="1" dirty="0"/>
              <a:t>pri výbere vysokej </a:t>
            </a:r>
            <a:r>
              <a:rPr lang="sk-SK" b="1" dirty="0" smtClean="0"/>
              <a:t>školy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Parametre vysokej školy</a:t>
            </a:r>
            <a:r>
              <a:rPr lang="sk-SK"/>
              <a:t> 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sk-SK" b="1"/>
              <a:t>Ako by v uvedených parametroch obstála Prírodovedecká fakulta UPJŠ v Košiciach</a:t>
            </a:r>
            <a:r>
              <a:rPr lang="sk-SK"/>
              <a:t> </a:t>
            </a:r>
            <a:endParaRPr lang="en-US"/>
          </a:p>
        </p:txBody>
      </p:sp>
      <p:pic>
        <p:nvPicPr>
          <p:cNvPr id="11268" name="Picture 4" descr="p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5763" y="2798763"/>
            <a:ext cx="2905125" cy="2874962"/>
          </a:xfrm>
          <a:prstGeom prst="rect">
            <a:avLst/>
          </a:prstGeo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331913" y="5859463"/>
            <a:ext cx="675163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/>
              <a:t>Ak vás to zaujíma, pýtajte sa...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Skúste sa zamyslieť</a:t>
            </a:r>
            <a:r>
              <a:rPr lang="sk-SK"/>
              <a:t> 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r>
              <a:rPr lang="sk-SK" b="1"/>
              <a:t>Aký typ profesie by vás bavil?</a:t>
            </a:r>
          </a:p>
          <a:p>
            <a:r>
              <a:rPr lang="sk-SK" b="1"/>
              <a:t>V akom kolektíve by ste radi pracovali?</a:t>
            </a:r>
          </a:p>
          <a:p>
            <a:r>
              <a:rPr lang="sk-SK" b="1"/>
              <a:t>K akému zameraniu máte blízko? </a:t>
            </a:r>
          </a:p>
          <a:p>
            <a:r>
              <a:rPr lang="sk-SK" b="1"/>
              <a:t>Aké sú vaše očakávania? </a:t>
            </a:r>
          </a:p>
          <a:p>
            <a:r>
              <a:rPr lang="sk-SK" b="1"/>
              <a:t>Čo je a čo bude pre vás životnou prioritou?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Predstavy a realita</a:t>
            </a:r>
            <a:endParaRPr lang="en-US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5068888"/>
          </a:xfrm>
        </p:spPr>
        <p:txBody>
          <a:bodyPr/>
          <a:lstStyle/>
          <a:p>
            <a:pPr marL="269875" indent="0">
              <a:lnSpc>
                <a:spcPct val="90000"/>
              </a:lnSpc>
              <a:buFontTx/>
              <a:buNone/>
            </a:pPr>
            <a:r>
              <a:rPr lang="sk-SK" b="1"/>
              <a:t>Na vysokej škole sa môže váš vzťah k oblasti záujmu radikálne meniť:</a:t>
            </a:r>
          </a:p>
          <a:p>
            <a:pPr marL="806450" lvl="1" indent="-357188">
              <a:lnSpc>
                <a:spcPct val="90000"/>
              </a:lnSpc>
              <a:buFont typeface="Arial" charset="0"/>
              <a:buChar char="+"/>
            </a:pPr>
            <a:r>
              <a:rPr lang="sk-SK"/>
              <a:t>lepšie technické vybavenie, </a:t>
            </a:r>
          </a:p>
          <a:p>
            <a:pPr marL="806450" lvl="1" indent="-357188">
              <a:lnSpc>
                <a:spcPct val="90000"/>
              </a:lnSpc>
              <a:buFont typeface="Arial" charset="0"/>
              <a:buChar char="+"/>
            </a:pPr>
            <a:r>
              <a:rPr lang="sk-SK"/>
              <a:t>zaujímavejšia problematika, </a:t>
            </a:r>
          </a:p>
          <a:p>
            <a:pPr marL="806450" lvl="1" indent="-357188">
              <a:lnSpc>
                <a:spcPct val="90000"/>
              </a:lnSpc>
              <a:buFont typeface="Arial" charset="0"/>
              <a:buChar char="+"/>
            </a:pPr>
            <a:r>
              <a:rPr lang="sk-SK"/>
              <a:t>odbornejší prístup, </a:t>
            </a:r>
          </a:p>
          <a:p>
            <a:pPr marL="806450" lvl="1" indent="-357188">
              <a:lnSpc>
                <a:spcPct val="90000"/>
              </a:lnSpc>
              <a:buFont typeface="Arial" charset="0"/>
              <a:buChar char="+"/>
            </a:pPr>
            <a:r>
              <a:rPr lang="sk-SK"/>
              <a:t>zmysel využitia v praxi,  </a:t>
            </a:r>
          </a:p>
          <a:p>
            <a:pPr marL="806450" lvl="1" indent="-357188">
              <a:lnSpc>
                <a:spcPct val="90000"/>
              </a:lnSpc>
              <a:buFont typeface="Arial" charset="0"/>
              <a:buChar char="+"/>
            </a:pPr>
            <a:endParaRPr lang="sk-SK"/>
          </a:p>
          <a:p>
            <a:pPr marL="806450" lvl="1" indent="-357188">
              <a:lnSpc>
                <a:spcPct val="90000"/>
              </a:lnSpc>
              <a:buFont typeface="Arial" charset="0"/>
              <a:buChar char="-"/>
            </a:pPr>
            <a:r>
              <a:rPr lang="sk-SK"/>
              <a:t>potrebné teoretické základy, </a:t>
            </a:r>
          </a:p>
          <a:p>
            <a:pPr marL="806450" lvl="1" indent="-357188">
              <a:lnSpc>
                <a:spcPct val="90000"/>
              </a:lnSpc>
              <a:buFont typeface="Arial" charset="0"/>
              <a:buChar char="-"/>
            </a:pPr>
            <a:r>
              <a:rPr lang="sk-SK"/>
              <a:t>náročnosť záberu problematiky, </a:t>
            </a:r>
          </a:p>
          <a:p>
            <a:pPr marL="806450" lvl="1" indent="-357188">
              <a:lnSpc>
                <a:spcPct val="90000"/>
              </a:lnSpc>
              <a:buFont typeface="Arial" charset="0"/>
              <a:buChar char="-"/>
            </a:pPr>
            <a:r>
              <a:rPr lang="sk-SK"/>
              <a:t>akademický prístup, </a:t>
            </a:r>
            <a:endParaRPr lang="en-US"/>
          </a:p>
        </p:txBody>
      </p:sp>
      <p:pic>
        <p:nvPicPr>
          <p:cNvPr id="4100" name="Picture 4" descr="science_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2175" y="3692525"/>
            <a:ext cx="2997200" cy="299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Opäť sa zamyslite</a:t>
            </a:r>
            <a:endParaRPr lang="en-US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64613" cy="4997450"/>
          </a:xfrm>
        </p:spPr>
        <p:txBody>
          <a:bodyPr/>
          <a:lstStyle/>
          <a:p>
            <a:pPr marL="185738" indent="0" algn="ctr">
              <a:buFontTx/>
              <a:buNone/>
            </a:pPr>
            <a:r>
              <a:rPr lang="sk-SK" b="1"/>
              <a:t>Vaše vysokoškolské štúdium </a:t>
            </a:r>
          </a:p>
          <a:p>
            <a:pPr marL="185738" indent="0" algn="ctr">
              <a:buFontTx/>
              <a:buNone/>
            </a:pPr>
            <a:r>
              <a:rPr lang="sk-SK" b="1"/>
              <a:t>budete končiť o ... rokov. </a:t>
            </a:r>
          </a:p>
          <a:p>
            <a:pPr marL="185738" indent="0">
              <a:buFontTx/>
              <a:buNone/>
            </a:pPr>
            <a:endParaRPr lang="sk-SK" b="1"/>
          </a:p>
          <a:p>
            <a:pPr marL="185738" indent="0">
              <a:buFontTx/>
              <a:buNone/>
            </a:pPr>
            <a:r>
              <a:rPr lang="sk-SK"/>
              <a:t>Aké profesie budú na trhu v tom čase žiadané? </a:t>
            </a:r>
          </a:p>
          <a:p>
            <a:pPr marL="185738" indent="0">
              <a:buFontTx/>
              <a:buNone/>
            </a:pPr>
            <a:r>
              <a:rPr lang="sk-SK"/>
              <a:t>Aké profesie budú vzhľadom na súčasný záujem vašich starších rovesníkov preplnené?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Parametre vysokej školy</a:t>
            </a:r>
            <a:r>
              <a:rPr lang="sk-SK"/>
              <a:t> 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893175" cy="4525963"/>
          </a:xfrm>
        </p:spPr>
        <p:txBody>
          <a:bodyPr/>
          <a:lstStyle/>
          <a:p>
            <a:r>
              <a:rPr lang="sk-SK"/>
              <a:t>Akreditované študijné odbory </a:t>
            </a:r>
            <a:br>
              <a:rPr lang="sk-SK"/>
            </a:br>
            <a:r>
              <a:rPr lang="sk-SK" sz="2400"/>
              <a:t>(počas celej dĺžky predpokladaného štúdia)</a:t>
            </a:r>
          </a:p>
          <a:p>
            <a:r>
              <a:rPr lang="sk-SK"/>
              <a:t>Počet profesorov, docentov </a:t>
            </a:r>
          </a:p>
          <a:p>
            <a:r>
              <a:rPr lang="sk-SK"/>
              <a:t>Bakalársky stupeň </a:t>
            </a:r>
          </a:p>
          <a:p>
            <a:r>
              <a:rPr lang="sk-SK"/>
              <a:t>Magisterský stupeň </a:t>
            </a:r>
          </a:p>
          <a:p>
            <a:r>
              <a:rPr lang="sk-SK"/>
              <a:t>Doktorandský stupeň</a:t>
            </a:r>
          </a:p>
          <a:p>
            <a:r>
              <a:rPr lang="sk-SK"/>
              <a:t>Kreditový systém ECTS</a:t>
            </a:r>
            <a:endParaRPr lang="en-US"/>
          </a:p>
        </p:txBody>
      </p:sp>
      <p:pic>
        <p:nvPicPr>
          <p:cNvPr id="6148" name="Picture 4" descr="stud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850" y="2878138"/>
            <a:ext cx="2522538" cy="37830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Parametre vysokej školy</a:t>
            </a:r>
            <a:r>
              <a:rPr lang="sk-SK"/>
              <a:t> 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r>
              <a:rPr lang="sk-SK"/>
              <a:t>Ponuka povinných, povinne voliteľných a výberových predmetov</a:t>
            </a:r>
          </a:p>
          <a:p>
            <a:r>
              <a:rPr lang="sk-SK"/>
              <a:t>Výučbové priestory, </a:t>
            </a:r>
            <a:br>
              <a:rPr lang="sk-SK"/>
            </a:br>
            <a:r>
              <a:rPr lang="sk-SK"/>
              <a:t>laboratóriá, knižnica, </a:t>
            </a:r>
            <a:br>
              <a:rPr lang="sk-SK"/>
            </a:br>
            <a:r>
              <a:rPr lang="sk-SK"/>
              <a:t>prístup na net</a:t>
            </a:r>
          </a:p>
          <a:p>
            <a:r>
              <a:rPr lang="sk-SK"/>
              <a:t>Akademický informačný systém, </a:t>
            </a:r>
            <a:br>
              <a:rPr lang="sk-SK"/>
            </a:br>
            <a:r>
              <a:rPr lang="sk-SK"/>
              <a:t>on-line prístup k informáciám</a:t>
            </a:r>
            <a:endParaRPr lang="en-US"/>
          </a:p>
        </p:txBody>
      </p:sp>
      <p:pic>
        <p:nvPicPr>
          <p:cNvPr id="7172" name="Picture 4" descr="discus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2713" y="3159125"/>
            <a:ext cx="2481262" cy="34210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Parametre vysokej školy</a:t>
            </a:r>
            <a:r>
              <a:rPr lang="sk-SK"/>
              <a:t> 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Počet prijímaných študentov </a:t>
            </a:r>
            <a:br>
              <a:rPr lang="sk-SK"/>
            </a:br>
            <a:r>
              <a:rPr lang="sk-SK"/>
              <a:t>a počet študentov vo vyšších ročníkoch</a:t>
            </a:r>
          </a:p>
          <a:p>
            <a:r>
              <a:rPr lang="sk-SK"/>
              <a:t>Hromadná výučba – individuálny prístup</a:t>
            </a:r>
          </a:p>
          <a:p>
            <a:r>
              <a:rPr lang="sk-SK"/>
              <a:t>Počet absolventov </a:t>
            </a:r>
            <a:br>
              <a:rPr lang="sk-SK"/>
            </a:br>
            <a:r>
              <a:rPr lang="sk-SK"/>
              <a:t>za posledné obdobie </a:t>
            </a:r>
            <a:br>
              <a:rPr lang="sk-SK"/>
            </a:br>
            <a:r>
              <a:rPr lang="sk-SK"/>
              <a:t>a ich uplatnenie v praxi</a:t>
            </a:r>
            <a:endParaRPr lang="en-US"/>
          </a:p>
        </p:txBody>
      </p:sp>
      <p:pic>
        <p:nvPicPr>
          <p:cNvPr id="8196" name="Picture 4" descr="Stu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7863" y="3484563"/>
            <a:ext cx="3151187" cy="31511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Parametre vysokej školy</a:t>
            </a:r>
            <a:r>
              <a:rPr lang="sk-SK"/>
              <a:t> 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Kontakty školy na zahraničné pracoviská</a:t>
            </a:r>
          </a:p>
          <a:p>
            <a:r>
              <a:rPr lang="sk-SK"/>
              <a:t>Riešené grantové projekty</a:t>
            </a:r>
          </a:p>
          <a:p>
            <a:r>
              <a:rPr lang="sk-SK"/>
              <a:t>Možnosť štúdia v zahraničí</a:t>
            </a:r>
            <a:endParaRPr lang="en-US"/>
          </a:p>
        </p:txBody>
      </p:sp>
      <p:pic>
        <p:nvPicPr>
          <p:cNvPr id="9220" name="Picture 4" descr="lecture_ma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613" y="3429000"/>
            <a:ext cx="4081462" cy="3060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 descr="lec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" y="3429000"/>
            <a:ext cx="4135437" cy="3060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/>
              <a:t>Parametre vysokej školy</a:t>
            </a:r>
            <a:r>
              <a:rPr lang="sk-SK"/>
              <a:t> 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tradícia školy </a:t>
            </a:r>
          </a:p>
          <a:p>
            <a:r>
              <a:rPr lang="sk-SK"/>
              <a:t>školské akcie</a:t>
            </a:r>
          </a:p>
          <a:p>
            <a:r>
              <a:rPr lang="sk-SK"/>
              <a:t>voľný čas</a:t>
            </a:r>
          </a:p>
          <a:p>
            <a:r>
              <a:rPr lang="sk-SK"/>
              <a:t>záujmové útvary</a:t>
            </a:r>
          </a:p>
          <a:p>
            <a:r>
              <a:rPr lang="sk-SK"/>
              <a:t>šport </a:t>
            </a:r>
          </a:p>
          <a:p>
            <a:endParaRPr lang="en-US"/>
          </a:p>
        </p:txBody>
      </p:sp>
      <p:pic>
        <p:nvPicPr>
          <p:cNvPr id="10244" name="Picture 4" descr="open_d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4100" y="2359025"/>
            <a:ext cx="2768600" cy="42386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138</Words>
  <Application>Microsoft Office PowerPoint</Application>
  <PresentationFormat>Prezentácia na obrazovke (4:3)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Predvolený návrh</vt:lpstr>
      <vt:lpstr>Ako sa rozhodovať  pri výbere vysokej školy</vt:lpstr>
      <vt:lpstr>Skúste sa zamyslieť </vt:lpstr>
      <vt:lpstr>Predstavy a realita</vt:lpstr>
      <vt:lpstr>Opäť sa zamyslite</vt:lpstr>
      <vt:lpstr>Parametre vysokej školy </vt:lpstr>
      <vt:lpstr>Parametre vysokej školy </vt:lpstr>
      <vt:lpstr>Parametre vysokej školy </vt:lpstr>
      <vt:lpstr>Parametre vysokej školy </vt:lpstr>
      <vt:lpstr>Parametre vysokej školy </vt:lpstr>
      <vt:lpstr>Parametre vysokej školy </vt:lpstr>
    </vt:vector>
  </TitlesOfParts>
  <Company>PF UPJŠ Košice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sa rozhodovať  pri výbere vysokej školy </dc:title>
  <dc:creator>Marián Kireš</dc:creator>
  <cp:lastModifiedBy>Marián Kireš</cp:lastModifiedBy>
  <cp:revision>22</cp:revision>
  <cp:lastPrinted>2011-03-02T05:20:08Z</cp:lastPrinted>
  <dcterms:created xsi:type="dcterms:W3CDTF">2008-05-28T20:16:43Z</dcterms:created>
  <dcterms:modified xsi:type="dcterms:W3CDTF">2016-02-28T15:31:40Z</dcterms:modified>
</cp:coreProperties>
</file>