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8" r:id="rId4"/>
    <p:sldId id="267" r:id="rId5"/>
    <p:sldId id="269" r:id="rId6"/>
    <p:sldId id="270" r:id="rId7"/>
    <p:sldId id="271" r:id="rId8"/>
    <p:sldId id="259" r:id="rId9"/>
    <p:sldId id="260" r:id="rId10"/>
    <p:sldId id="261" r:id="rId11"/>
    <p:sldId id="262" r:id="rId12"/>
    <p:sldId id="263" r:id="rId13"/>
    <p:sldId id="264" r:id="rId14"/>
    <p:sldId id="257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98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EEF976E-7FFC-472E-B5E3-53A50B7E9873}" type="datetimeFigureOut">
              <a:rPr lang="sk-SK" smtClean="0"/>
              <a:pPr/>
              <a:t>23.10.2016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F976E-7FFC-472E-B5E3-53A50B7E9873}" type="datetimeFigureOut">
              <a:rPr lang="sk-SK" smtClean="0"/>
              <a:pPr/>
              <a:t>23.10.2016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EEEF976E-7FFC-472E-B5E3-53A50B7E9873}" type="datetimeFigureOut">
              <a:rPr lang="sk-SK" smtClean="0"/>
              <a:pPr/>
              <a:t>23.10.2016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F976E-7FFC-472E-B5E3-53A50B7E9873}" type="datetimeFigureOut">
              <a:rPr lang="sk-SK" smtClean="0"/>
              <a:pPr/>
              <a:t>23.10.2016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EEF976E-7FFC-472E-B5E3-53A50B7E9873}" type="datetimeFigureOut">
              <a:rPr lang="sk-SK" smtClean="0"/>
              <a:pPr/>
              <a:t>23.10.2016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F976E-7FFC-472E-B5E3-53A50B7E9873}" type="datetimeFigureOut">
              <a:rPr lang="sk-SK" smtClean="0"/>
              <a:pPr/>
              <a:t>23.10.2016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F976E-7FFC-472E-B5E3-53A50B7E9873}" type="datetimeFigureOut">
              <a:rPr lang="sk-SK" smtClean="0"/>
              <a:pPr/>
              <a:t>23.10.2016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F976E-7FFC-472E-B5E3-53A50B7E9873}" type="datetimeFigureOut">
              <a:rPr lang="sk-SK" smtClean="0"/>
              <a:pPr/>
              <a:t>23.10.2016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EEF976E-7FFC-472E-B5E3-53A50B7E9873}" type="datetimeFigureOut">
              <a:rPr lang="sk-SK" smtClean="0"/>
              <a:pPr/>
              <a:t>23.10.2016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F976E-7FFC-472E-B5E3-53A50B7E9873}" type="datetimeFigureOut">
              <a:rPr lang="sk-SK" smtClean="0"/>
              <a:pPr/>
              <a:t>23.10.2016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F976E-7FFC-472E-B5E3-53A50B7E9873}" type="datetimeFigureOut">
              <a:rPr lang="sk-SK" smtClean="0"/>
              <a:pPr/>
              <a:t>23.10.2016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EEF976E-7FFC-472E-B5E3-53A50B7E9873}" type="datetimeFigureOut">
              <a:rPr lang="sk-SK" smtClean="0"/>
              <a:pPr/>
              <a:t>23.10.2016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tVXRxibKDe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483768" y="1196752"/>
            <a:ext cx="6660232" cy="220481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sz="6000" dirty="0" smtClean="0"/>
              <a:t>Semená a plody rastlín</a:t>
            </a:r>
            <a:endParaRPr lang="sk-SK" sz="6000" dirty="0"/>
          </a:p>
        </p:txBody>
      </p:sp>
      <p:pic>
        <p:nvPicPr>
          <p:cNvPr id="4" name="Obrázok 3" descr="260px-Diversity_of_plants_image_version_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2987824" cy="6787665"/>
          </a:xfrm>
          <a:prstGeom prst="rect">
            <a:avLst/>
          </a:prstGeom>
        </p:spPr>
      </p:pic>
      <p:pic>
        <p:nvPicPr>
          <p:cNvPr id="6" name="Obrázok 5" descr="307755_clanok_foto_8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3645024"/>
            <a:ext cx="3149600" cy="2933700"/>
          </a:xfrm>
          <a:prstGeom prst="rect">
            <a:avLst/>
          </a:prstGeom>
        </p:spPr>
      </p:pic>
      <p:pic>
        <p:nvPicPr>
          <p:cNvPr id="7" name="Zástupný symbol obsahu 3" descr="Kliciace_semienka_15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09733" y="3645024"/>
            <a:ext cx="3034268" cy="293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239000" cy="62632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Prečo je potrebný vzduch???</a:t>
            </a:r>
            <a:endParaRPr lang="sk-SK" dirty="0"/>
          </a:p>
        </p:txBody>
      </p:sp>
      <p:pic>
        <p:nvPicPr>
          <p:cNvPr id="5" name="Zástupný symbol obsahu 3" descr="kliceni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196752"/>
            <a:ext cx="7239000" cy="4051679"/>
          </a:xfrm>
        </p:spPr>
      </p:pic>
      <p:sp>
        <p:nvSpPr>
          <p:cNvPr id="6" name="BlokTextu 5"/>
          <p:cNvSpPr txBox="1"/>
          <p:nvPr/>
        </p:nvSpPr>
        <p:spPr>
          <a:xfrm>
            <a:off x="77094" y="1988840"/>
            <a:ext cx="6680034" cy="11079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6600" dirty="0" smtClean="0"/>
              <a:t>= kvôli kyslíku !!!</a:t>
            </a:r>
            <a:endParaRPr lang="sk-SK" sz="6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239000" cy="62632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teplota</a:t>
            </a:r>
            <a:endParaRPr lang="sk-SK" dirty="0"/>
          </a:p>
        </p:txBody>
      </p:sp>
      <p:pic>
        <p:nvPicPr>
          <p:cNvPr id="4" name="Zástupný symbol obsahu 3" descr="paraziticke%20a%20saprofyticke%20rastliny_html_20c7018b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294977" y="1196751"/>
            <a:ext cx="7373367" cy="5530025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539552" y="1916832"/>
            <a:ext cx="7362913" cy="19389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sz="4000" dirty="0" smtClean="0"/>
              <a:t>Myslíte si, že semená všetkých </a:t>
            </a:r>
          </a:p>
          <a:p>
            <a:pPr algn="ctr"/>
            <a:r>
              <a:rPr lang="sk-SK" sz="4000" dirty="0" smtClean="0"/>
              <a:t>Rastlín klíčia pri rovnakej </a:t>
            </a:r>
          </a:p>
          <a:p>
            <a:pPr algn="ctr"/>
            <a:r>
              <a:rPr lang="sk-SK" sz="4000" dirty="0" smtClean="0"/>
              <a:t>Teplote???</a:t>
            </a:r>
            <a:endParaRPr lang="sk-SK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Kliciace_semienka_15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412776"/>
            <a:ext cx="4896544" cy="4733325"/>
          </a:xfrm>
        </p:spPr>
      </p:pic>
      <p:cxnSp>
        <p:nvCxnSpPr>
          <p:cNvPr id="6" name="Rovná spojovacia šípka 5"/>
          <p:cNvCxnSpPr/>
          <p:nvPr/>
        </p:nvCxnSpPr>
        <p:spPr>
          <a:xfrm rot="16200000" flipH="1">
            <a:off x="-198276" y="1971092"/>
            <a:ext cx="2376264" cy="19797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Obdĺžnik 6"/>
          <p:cNvSpPr/>
          <p:nvPr/>
        </p:nvSpPr>
        <p:spPr>
          <a:xfrm>
            <a:off x="251520" y="476672"/>
            <a:ext cx="30243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Klíčne listy</a:t>
            </a:r>
            <a:endParaRPr lang="sk-SK" sz="4000" dirty="0"/>
          </a:p>
        </p:txBody>
      </p:sp>
      <p:sp>
        <p:nvSpPr>
          <p:cNvPr id="8" name="BlokTextu 7"/>
          <p:cNvSpPr txBox="1"/>
          <p:nvPr/>
        </p:nvSpPr>
        <p:spPr>
          <a:xfrm>
            <a:off x="3563888" y="692696"/>
            <a:ext cx="388119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Sa po klíčení postupne zmenšujú !!!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239000" cy="710952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dirty="0" smtClean="0"/>
              <a:t>rastliny</a:t>
            </a:r>
            <a:endParaRPr lang="sk-SK" dirty="0"/>
          </a:p>
        </p:txBody>
      </p:sp>
      <p:sp>
        <p:nvSpPr>
          <p:cNvPr id="4" name="Šípka dolu 3"/>
          <p:cNvSpPr/>
          <p:nvPr/>
        </p:nvSpPr>
        <p:spPr>
          <a:xfrm>
            <a:off x="755576" y="980728"/>
            <a:ext cx="1224136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lu 4"/>
          <p:cNvSpPr/>
          <p:nvPr/>
        </p:nvSpPr>
        <p:spPr>
          <a:xfrm>
            <a:off x="5292080" y="980728"/>
            <a:ext cx="1224136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0" y="2348880"/>
            <a:ext cx="4374916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000" dirty="0" err="1" smtClean="0"/>
              <a:t>jednokličnolistové</a:t>
            </a:r>
            <a:endParaRPr lang="sk-SK" sz="4000" dirty="0"/>
          </a:p>
        </p:txBody>
      </p:sp>
      <p:sp>
        <p:nvSpPr>
          <p:cNvPr id="7" name="BlokTextu 6"/>
          <p:cNvSpPr txBox="1"/>
          <p:nvPr/>
        </p:nvSpPr>
        <p:spPr>
          <a:xfrm>
            <a:off x="4139952" y="3068960"/>
            <a:ext cx="4065537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000" dirty="0" err="1" smtClean="0"/>
              <a:t>dvojkličnolistové</a:t>
            </a:r>
            <a:endParaRPr lang="sk-SK" sz="4000" dirty="0"/>
          </a:p>
        </p:txBody>
      </p:sp>
      <p:pic>
        <p:nvPicPr>
          <p:cNvPr id="8" name="Obrázok 7" descr="ku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140968"/>
            <a:ext cx="2857500" cy="2124075"/>
          </a:xfrm>
          <a:prstGeom prst="rect">
            <a:avLst/>
          </a:prstGeom>
        </p:spPr>
      </p:pic>
      <p:pic>
        <p:nvPicPr>
          <p:cNvPr id="9" name="Obrázok 8" descr="hrache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3717032"/>
            <a:ext cx="3882008" cy="29115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hlinkClick r:id="rId2"/>
              </a:rPr>
              <a:t>http://www.youtube.com/watch?v=tVXRxibKDec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667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Po procese:</a:t>
            </a:r>
            <a:endParaRPr lang="sk-SK" dirty="0"/>
          </a:p>
        </p:txBody>
      </p:sp>
      <p:pic>
        <p:nvPicPr>
          <p:cNvPr id="4" name="Zástupný symbol obsahu 3" descr="ODDELE~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15816" y="3741588"/>
            <a:ext cx="4752528" cy="3116412"/>
          </a:xfrm>
        </p:spPr>
      </p:pic>
      <p:pic>
        <p:nvPicPr>
          <p:cNvPr id="5" name="Picture 4" descr="http://www.dna2life.com/sites/default/files/self%20pollination.jpg"/>
          <p:cNvPicPr>
            <a:picLocks noChangeAspect="1" noChangeArrowheads="1"/>
          </p:cNvPicPr>
          <p:nvPr/>
        </p:nvPicPr>
        <p:blipFill>
          <a:blip r:embed="rId3" cstate="print"/>
          <a:srcRect l="6547" t="16592" r="25897" b="12061"/>
          <a:stretch>
            <a:fillRect/>
          </a:stretch>
        </p:blipFill>
        <p:spPr bwMode="auto">
          <a:xfrm>
            <a:off x="0" y="1268760"/>
            <a:ext cx="4824536" cy="3096344"/>
          </a:xfrm>
          <a:prstGeom prst="rect">
            <a:avLst/>
          </a:prstGeom>
          <a:noFill/>
        </p:spPr>
      </p:pic>
      <p:sp>
        <p:nvSpPr>
          <p:cNvPr id="6" name="Ovál 5"/>
          <p:cNvSpPr/>
          <p:nvPr/>
        </p:nvSpPr>
        <p:spPr>
          <a:xfrm>
            <a:off x="5724128" y="1628800"/>
            <a:ext cx="864096" cy="2088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6012160" y="2924944"/>
            <a:ext cx="28803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>
            <a:off x="4644008" y="2636912"/>
            <a:ext cx="93610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" name="Obrázok 8" descr="307755_clanok_foto_8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5576" y="3924300"/>
            <a:ext cx="3149600" cy="293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kvet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476672"/>
            <a:ext cx="8390462" cy="5907683"/>
          </a:xfrm>
        </p:spPr>
      </p:pic>
      <p:sp>
        <p:nvSpPr>
          <p:cNvPr id="5" name="Ovál 4"/>
          <p:cNvSpPr/>
          <p:nvPr/>
        </p:nvSpPr>
        <p:spPr>
          <a:xfrm rot="1107196">
            <a:off x="3181086" y="2853253"/>
            <a:ext cx="1368152" cy="2808312"/>
          </a:xfrm>
          <a:prstGeom prst="ellipse">
            <a:avLst/>
          </a:prstGeom>
          <a:noFill/>
          <a:ln w="920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>
            <a:off x="4572000" y="3789040"/>
            <a:ext cx="1152128" cy="7200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Obrázok 6" descr="307755_clanok_foto_8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2996952"/>
            <a:ext cx="2917678" cy="2717676"/>
          </a:xfrm>
          <a:prstGeom prst="rect">
            <a:avLst/>
          </a:prstGeom>
        </p:spPr>
      </p:pic>
      <p:cxnSp>
        <p:nvCxnSpPr>
          <p:cNvPr id="9" name="Rovná spojovacia šípka 8"/>
          <p:cNvCxnSpPr/>
          <p:nvPr/>
        </p:nvCxnSpPr>
        <p:spPr>
          <a:xfrm flipV="1">
            <a:off x="2123728" y="4581128"/>
            <a:ext cx="1512168" cy="1008112"/>
          </a:xfrm>
          <a:prstGeom prst="straightConnector1">
            <a:avLst/>
          </a:prstGeom>
          <a:ln w="635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Zástupný symbol obsahu 3" descr="ODDELE~1.JPG"/>
          <p:cNvPicPr>
            <a:picLocks noChangeAspect="1"/>
          </p:cNvPicPr>
          <p:nvPr/>
        </p:nvPicPr>
        <p:blipFill>
          <a:blip r:embed="rId4" cstate="print"/>
          <a:srcRect r="18599"/>
          <a:stretch>
            <a:fillRect/>
          </a:stretch>
        </p:blipFill>
        <p:spPr>
          <a:xfrm>
            <a:off x="0" y="4509120"/>
            <a:ext cx="2915816" cy="23488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239000" cy="62632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Stavba semena:</a:t>
            </a:r>
            <a:endParaRPr lang="sk-SK" dirty="0"/>
          </a:p>
        </p:txBody>
      </p:sp>
      <p:pic>
        <p:nvPicPr>
          <p:cNvPr id="4" name="Zástupný symbol obsahu 3" descr="semen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895626"/>
            <a:ext cx="3384376" cy="5845742"/>
          </a:xfrm>
        </p:spPr>
      </p:pic>
      <p:sp>
        <p:nvSpPr>
          <p:cNvPr id="5" name="Šípka doľava 4"/>
          <p:cNvSpPr/>
          <p:nvPr/>
        </p:nvSpPr>
        <p:spPr>
          <a:xfrm>
            <a:off x="2987824" y="1268760"/>
            <a:ext cx="3888432" cy="864096"/>
          </a:xfrm>
          <a:prstGeom prst="lef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1.osemenie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6" name="Šípka doľava 5"/>
          <p:cNvSpPr/>
          <p:nvPr/>
        </p:nvSpPr>
        <p:spPr>
          <a:xfrm>
            <a:off x="2699792" y="2564904"/>
            <a:ext cx="3888432" cy="864096"/>
          </a:xfrm>
          <a:prstGeom prst="lef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err="1" smtClean="0">
                <a:solidFill>
                  <a:schemeClr val="tx1"/>
                </a:solidFill>
              </a:rPr>
              <a:t>endosperm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7" name="Šípka doľava 6"/>
          <p:cNvSpPr/>
          <p:nvPr/>
        </p:nvSpPr>
        <p:spPr>
          <a:xfrm>
            <a:off x="2195736" y="3717032"/>
            <a:ext cx="3888432" cy="864096"/>
          </a:xfrm>
          <a:prstGeom prst="lef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Klíčne listy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8" name="Šípka doľava 7"/>
          <p:cNvSpPr/>
          <p:nvPr/>
        </p:nvSpPr>
        <p:spPr>
          <a:xfrm>
            <a:off x="1979712" y="4797152"/>
            <a:ext cx="3888432" cy="864096"/>
          </a:xfrm>
          <a:prstGeom prst="lef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Zárodok 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9" name="Šípka doprava 8"/>
          <p:cNvSpPr/>
          <p:nvPr/>
        </p:nvSpPr>
        <p:spPr>
          <a:xfrm>
            <a:off x="0" y="1196752"/>
            <a:ext cx="1907704" cy="72008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Rastový vrchol</a:t>
            </a:r>
            <a:endParaRPr lang="sk-SK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0" y="260648"/>
            <a:ext cx="356388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u="sng" dirty="0" smtClean="0"/>
              <a:t>Úloha semena</a:t>
            </a:r>
            <a:r>
              <a:rPr lang="sk-SK" sz="3200" b="1" dirty="0" smtClean="0"/>
              <a:t>:</a:t>
            </a:r>
            <a:endParaRPr lang="sk-SK" sz="3200" b="1" dirty="0"/>
          </a:p>
        </p:txBody>
      </p:sp>
      <p:sp>
        <p:nvSpPr>
          <p:cNvPr id="5" name="Obdĺžnik 4"/>
          <p:cNvSpPr/>
          <p:nvPr/>
        </p:nvSpPr>
        <p:spPr>
          <a:xfrm>
            <a:off x="4211960" y="260648"/>
            <a:ext cx="356388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u="sng" dirty="0" smtClean="0"/>
              <a:t>Úloha plodu:</a:t>
            </a:r>
            <a:endParaRPr lang="sk-SK" sz="3200" b="1" u="sng" dirty="0"/>
          </a:p>
        </p:txBody>
      </p:sp>
      <p:sp>
        <p:nvSpPr>
          <p:cNvPr id="6" name="Šípka dolu 5"/>
          <p:cNvSpPr/>
          <p:nvPr/>
        </p:nvSpPr>
        <p:spPr>
          <a:xfrm>
            <a:off x="1475656" y="1124744"/>
            <a:ext cx="792088" cy="108012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>
            <a:off x="5652120" y="1124744"/>
            <a:ext cx="792088" cy="108012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Zástupný symbol obsahu 3" descr="kliceni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6880" r="20043"/>
          <a:stretch>
            <a:fillRect/>
          </a:stretch>
        </p:blipFill>
        <p:spPr>
          <a:xfrm>
            <a:off x="0" y="2276872"/>
            <a:ext cx="4463353" cy="3960440"/>
          </a:xfrm>
        </p:spPr>
      </p:pic>
      <p:sp>
        <p:nvSpPr>
          <p:cNvPr id="9" name="BlokTextu 8"/>
          <p:cNvSpPr txBox="1"/>
          <p:nvPr/>
        </p:nvSpPr>
        <p:spPr>
          <a:xfrm>
            <a:off x="0" y="2708920"/>
            <a:ext cx="4784451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Vytvorenie novej rastliny</a:t>
            </a:r>
            <a:endParaRPr lang="sk-SK" sz="3200" dirty="0"/>
          </a:p>
        </p:txBody>
      </p:sp>
      <p:pic>
        <p:nvPicPr>
          <p:cNvPr id="10" name="Obrázok 9" descr="cfc2fcaba9_45450925_o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87844" y="3140968"/>
            <a:ext cx="4656156" cy="3096344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4139952" y="3645024"/>
            <a:ext cx="4854214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Miesto uloženia semien – </a:t>
            </a:r>
          </a:p>
          <a:p>
            <a:pPr algn="ctr"/>
            <a:r>
              <a:rPr lang="sk-SK" sz="3200" dirty="0" smtClean="0"/>
              <a:t>výživa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239000" cy="55432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Plod JE CHRÁNENÝ</a:t>
            </a:r>
            <a:endParaRPr lang="sk-SK" dirty="0"/>
          </a:p>
        </p:txBody>
      </p:sp>
      <p:pic>
        <p:nvPicPr>
          <p:cNvPr id="5" name="Zástupný symbol obsahu 4" descr="slivk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7001" b="10386"/>
          <a:stretch>
            <a:fillRect/>
          </a:stretch>
        </p:blipFill>
        <p:spPr>
          <a:xfrm>
            <a:off x="1691680" y="1124744"/>
            <a:ext cx="4824536" cy="4248472"/>
          </a:xfrm>
        </p:spPr>
      </p:pic>
      <p:sp>
        <p:nvSpPr>
          <p:cNvPr id="6" name="Šípka doľava 5"/>
          <p:cNvSpPr/>
          <p:nvPr/>
        </p:nvSpPr>
        <p:spPr>
          <a:xfrm>
            <a:off x="6300192" y="3573016"/>
            <a:ext cx="2088232" cy="122413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8" name="Rovná spojovacia šípka 7"/>
          <p:cNvCxnSpPr/>
          <p:nvPr/>
        </p:nvCxnSpPr>
        <p:spPr>
          <a:xfrm rot="5400000">
            <a:off x="1043608" y="4221088"/>
            <a:ext cx="1656184" cy="1224136"/>
          </a:xfrm>
          <a:prstGeom prst="straightConnector1">
            <a:avLst/>
          </a:prstGeom>
          <a:ln w="952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rot="16200000" flipH="1">
            <a:off x="5400092" y="4257092"/>
            <a:ext cx="1656184" cy="1152128"/>
          </a:xfrm>
          <a:prstGeom prst="straightConnector1">
            <a:avLst/>
          </a:prstGeom>
          <a:ln w="952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ál 11"/>
          <p:cNvSpPr/>
          <p:nvPr/>
        </p:nvSpPr>
        <p:spPr>
          <a:xfrm>
            <a:off x="251520" y="5661248"/>
            <a:ext cx="2736304" cy="93610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smtClean="0"/>
              <a:t>dužinaté</a:t>
            </a:r>
            <a:r>
              <a:rPr lang="sk-SK" smtClean="0"/>
              <a:t> </a:t>
            </a:r>
            <a:endParaRPr lang="sk-SK" dirty="0"/>
          </a:p>
        </p:txBody>
      </p:sp>
      <p:sp>
        <p:nvSpPr>
          <p:cNvPr id="13" name="Ovál 12"/>
          <p:cNvSpPr/>
          <p:nvPr/>
        </p:nvSpPr>
        <p:spPr>
          <a:xfrm>
            <a:off x="5076056" y="5661248"/>
            <a:ext cx="2736304" cy="93610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Suché </a:t>
            </a: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239000" cy="698336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tx1"/>
                </a:solidFill>
              </a:rPr>
              <a:t>Delenie plodov podľa oplodia: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467544" y="1772816"/>
            <a:ext cx="252028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/>
                </a:solidFill>
              </a:rPr>
              <a:t>1.??????</a:t>
            </a:r>
            <a:endParaRPr lang="sk-SK" sz="4000" b="1" dirty="0">
              <a:solidFill>
                <a:schemeClr val="tx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4860032" y="1772816"/>
            <a:ext cx="252028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/>
                </a:solidFill>
              </a:rPr>
              <a:t>2.??????</a:t>
            </a:r>
            <a:endParaRPr lang="sk-SK" sz="4000" b="1" dirty="0">
              <a:solidFill>
                <a:schemeClr val="tx1"/>
              </a:solidFill>
            </a:endParaRPr>
          </a:p>
        </p:txBody>
      </p:sp>
      <p:sp>
        <p:nvSpPr>
          <p:cNvPr id="6" name="Šípka dolu 5"/>
          <p:cNvSpPr/>
          <p:nvPr/>
        </p:nvSpPr>
        <p:spPr>
          <a:xfrm rot="2392308">
            <a:off x="1890544" y="774852"/>
            <a:ext cx="648072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 rot="19336558">
            <a:off x="4906716" y="706061"/>
            <a:ext cx="648072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Zaoblený obdĺžnik 7"/>
          <p:cNvSpPr/>
          <p:nvPr/>
        </p:nvSpPr>
        <p:spPr>
          <a:xfrm>
            <a:off x="5220072" y="2708920"/>
            <a:ext cx="2304256" cy="7200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Zaoblený obdĺžnik 8"/>
          <p:cNvSpPr/>
          <p:nvPr/>
        </p:nvSpPr>
        <p:spPr>
          <a:xfrm>
            <a:off x="5292080" y="3717032"/>
            <a:ext cx="2232248" cy="7200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Zaoblený obdĺžnik 9"/>
          <p:cNvSpPr/>
          <p:nvPr/>
        </p:nvSpPr>
        <p:spPr>
          <a:xfrm>
            <a:off x="5364088" y="4725144"/>
            <a:ext cx="2160240" cy="7200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 doprava 10"/>
          <p:cNvSpPr/>
          <p:nvPr/>
        </p:nvSpPr>
        <p:spPr>
          <a:xfrm>
            <a:off x="4355976" y="2852936"/>
            <a:ext cx="86409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 doprava 11"/>
          <p:cNvSpPr/>
          <p:nvPr/>
        </p:nvSpPr>
        <p:spPr>
          <a:xfrm>
            <a:off x="4427984" y="3717032"/>
            <a:ext cx="86409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doprava 12"/>
          <p:cNvSpPr/>
          <p:nvPr/>
        </p:nvSpPr>
        <p:spPr>
          <a:xfrm>
            <a:off x="4499992" y="4797152"/>
            <a:ext cx="86409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Zaoblený obdĺžnik 13"/>
          <p:cNvSpPr/>
          <p:nvPr/>
        </p:nvSpPr>
        <p:spPr>
          <a:xfrm>
            <a:off x="0" y="2996952"/>
            <a:ext cx="1403648" cy="7200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Zaoblený obdĺžnik 15"/>
          <p:cNvSpPr/>
          <p:nvPr/>
        </p:nvSpPr>
        <p:spPr>
          <a:xfrm>
            <a:off x="1907704" y="2996952"/>
            <a:ext cx="1368152" cy="7200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0" name="Rovná spojovacia šípka 19"/>
          <p:cNvCxnSpPr/>
          <p:nvPr/>
        </p:nvCxnSpPr>
        <p:spPr>
          <a:xfrm rot="10800000" flipV="1">
            <a:off x="539552" y="2420888"/>
            <a:ext cx="72008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/>
          <p:nvPr/>
        </p:nvCxnSpPr>
        <p:spPr>
          <a:xfrm rot="16200000" flipH="1">
            <a:off x="2447764" y="2600908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239000" cy="62632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Klíčenie:</a:t>
            </a:r>
            <a:endParaRPr lang="sk-SK" dirty="0"/>
          </a:p>
        </p:txBody>
      </p:sp>
      <p:pic>
        <p:nvPicPr>
          <p:cNvPr id="4" name="Zástupný symbol obsahu 3" descr="kliceni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844824"/>
            <a:ext cx="8105221" cy="4536504"/>
          </a:xfrm>
        </p:spPr>
      </p:pic>
      <p:sp>
        <p:nvSpPr>
          <p:cNvPr id="6" name="Obdĺžnik 5"/>
          <p:cNvSpPr/>
          <p:nvPr/>
        </p:nvSpPr>
        <p:spPr>
          <a:xfrm>
            <a:off x="539552" y="980728"/>
            <a:ext cx="4896544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= proces, pri ktorom sa vyvíja nová rastlina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1403648" y="1700808"/>
            <a:ext cx="5544616" cy="1224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 smtClean="0">
                <a:solidFill>
                  <a:schemeClr val="tx1"/>
                </a:solidFill>
              </a:rPr>
              <a:t>Čo ovplyvňuje klíčenie rastlín ???</a:t>
            </a:r>
            <a:endParaRPr lang="sk-SK" sz="4400" dirty="0">
              <a:solidFill>
                <a:schemeClr val="tx1"/>
              </a:solidFill>
            </a:endParaRPr>
          </a:p>
        </p:txBody>
      </p:sp>
      <p:sp>
        <p:nvSpPr>
          <p:cNvPr id="8" name="Šípka dolu 7"/>
          <p:cNvSpPr/>
          <p:nvPr/>
        </p:nvSpPr>
        <p:spPr>
          <a:xfrm>
            <a:off x="3347864" y="2924944"/>
            <a:ext cx="1512168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Zaoblený obdĺžnik 9"/>
          <p:cNvSpPr/>
          <p:nvPr/>
        </p:nvSpPr>
        <p:spPr>
          <a:xfrm>
            <a:off x="1907704" y="4365104"/>
            <a:ext cx="432048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>
                <a:solidFill>
                  <a:schemeClr val="tx1"/>
                </a:solidFill>
              </a:rPr>
              <a:t>Voda, vzduch, teplo</a:t>
            </a:r>
            <a:endParaRPr lang="sk-SK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239000" cy="62632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Prečo je potrebná voda???</a:t>
            </a:r>
            <a:endParaRPr lang="sk-SK" dirty="0"/>
          </a:p>
        </p:txBody>
      </p:sp>
      <p:pic>
        <p:nvPicPr>
          <p:cNvPr id="4" name="Zástupný symbol obsahu 3" descr="kliceni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340768"/>
            <a:ext cx="7239000" cy="4051679"/>
          </a:xfrm>
        </p:spPr>
      </p:pic>
      <p:sp>
        <p:nvSpPr>
          <p:cNvPr id="5" name="BlokTextu 4"/>
          <p:cNvSpPr txBox="1"/>
          <p:nvPr/>
        </p:nvSpPr>
        <p:spPr>
          <a:xfrm>
            <a:off x="77094" y="1988840"/>
            <a:ext cx="9066906" cy="11079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6600" dirty="0" smtClean="0"/>
              <a:t>= napučanie semena !!!</a:t>
            </a:r>
            <a:endParaRPr lang="sk-SK" sz="6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62</TotalTime>
  <Words>111</Words>
  <Application>Microsoft Office PowerPoint</Application>
  <PresentationFormat>Prezentácia na obrazovke (4:3)</PresentationFormat>
  <Paragraphs>37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Luxusný</vt:lpstr>
      <vt:lpstr>Semená a plody rastlín</vt:lpstr>
      <vt:lpstr>Po procese:</vt:lpstr>
      <vt:lpstr>Snímka 3</vt:lpstr>
      <vt:lpstr>Stavba semena:</vt:lpstr>
      <vt:lpstr>Snímka 5</vt:lpstr>
      <vt:lpstr>Plod JE CHRÁNENÝ</vt:lpstr>
      <vt:lpstr>Delenie plodov podľa oplodia:</vt:lpstr>
      <vt:lpstr>Klíčenie:</vt:lpstr>
      <vt:lpstr>Prečo je potrebná voda???</vt:lpstr>
      <vt:lpstr>Prečo je potrebný vzduch???</vt:lpstr>
      <vt:lpstr>teplota</vt:lpstr>
      <vt:lpstr>Snímka 12</vt:lpstr>
      <vt:lpstr>rastliny</vt:lpstr>
      <vt:lpstr>Snímka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ŽIVOT RASTLÍN</dc:title>
  <dc:creator>PC</dc:creator>
  <cp:lastModifiedBy>hp</cp:lastModifiedBy>
  <cp:revision>67</cp:revision>
  <dcterms:created xsi:type="dcterms:W3CDTF">2014-10-11T02:32:35Z</dcterms:created>
  <dcterms:modified xsi:type="dcterms:W3CDTF">2016-10-23T08:40:02Z</dcterms:modified>
</cp:coreProperties>
</file>