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56" r:id="rId3"/>
    <p:sldId id="257" r:id="rId4"/>
    <p:sldId id="277" r:id="rId5"/>
    <p:sldId id="258" r:id="rId6"/>
    <p:sldId id="278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66" r:id="rId17"/>
    <p:sldId id="270" r:id="rId18"/>
    <p:sldId id="268" r:id="rId19"/>
    <p:sldId id="267" r:id="rId20"/>
    <p:sldId id="271" r:id="rId21"/>
    <p:sldId id="272" r:id="rId22"/>
    <p:sldId id="273" r:id="rId23"/>
    <p:sldId id="274" r:id="rId24"/>
    <p:sldId id="275" r:id="rId25"/>
    <p:sldId id="276" r:id="rId26"/>
    <p:sldId id="281" r:id="rId27"/>
    <p:sldId id="280" r:id="rId28"/>
    <p:sldId id="282" r:id="rId29"/>
    <p:sldId id="283" r:id="rId30"/>
    <p:sldId id="284" r:id="rId31"/>
    <p:sldId id="286" r:id="rId32"/>
    <p:sldId id="287" r:id="rId3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00FF"/>
    <a:srgbClr val="FF66FF"/>
    <a:srgbClr val="FF3300"/>
    <a:srgbClr val="FF3399"/>
    <a:srgbClr val="CC3399"/>
    <a:srgbClr val="FF9900"/>
    <a:srgbClr val="99CC00"/>
    <a:srgbClr val="000000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44D24-05EE-440F-8720-0411F9861C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0F6DC53-84A0-4538-AFBB-2692FBAAA2B0}">
      <dgm:prSet phldrT="[Text]"/>
      <dgm:spPr>
        <a:solidFill>
          <a:schemeClr val="accent4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sk-SK" b="1" dirty="0" smtClean="0">
              <a:solidFill>
                <a:schemeClr val="bg1"/>
              </a:solidFill>
            </a:rPr>
            <a:t>Vysielateľ  informácie</a:t>
          </a:r>
          <a:endParaRPr lang="sk-SK" b="1" dirty="0">
            <a:solidFill>
              <a:schemeClr val="bg1"/>
            </a:solidFill>
          </a:endParaRPr>
        </a:p>
      </dgm:t>
    </dgm:pt>
    <dgm:pt modelId="{3DB73B01-CAAA-4619-9D64-CDED137A6817}" type="parTrans" cxnId="{FEDB2CE9-AA2A-4872-ABD0-DAFBF98BE8E3}">
      <dgm:prSet/>
      <dgm:spPr/>
      <dgm:t>
        <a:bodyPr/>
        <a:lstStyle/>
        <a:p>
          <a:endParaRPr lang="sk-SK"/>
        </a:p>
      </dgm:t>
    </dgm:pt>
    <dgm:pt modelId="{B31CDEFF-C45C-4139-91E0-FEB8393CEAFA}" type="sibTrans" cxnId="{FEDB2CE9-AA2A-4872-ABD0-DAFBF98BE8E3}">
      <dgm:prSet/>
      <dgm:spPr/>
      <dgm:t>
        <a:bodyPr/>
        <a:lstStyle/>
        <a:p>
          <a:endParaRPr lang="sk-SK"/>
        </a:p>
      </dgm:t>
    </dgm:pt>
    <dgm:pt modelId="{B4D672D8-8B30-435D-A603-2616EFC0A43C}">
      <dgm:prSet phldrT="[Text]"/>
      <dgm:spPr>
        <a:solidFill>
          <a:schemeClr val="accent4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sk-SK" b="1" dirty="0" smtClean="0">
              <a:solidFill>
                <a:srgbClr val="002060"/>
              </a:solidFill>
            </a:rPr>
            <a:t>Komunikačná situácia</a:t>
          </a:r>
          <a:endParaRPr lang="sk-SK" b="1" dirty="0">
            <a:solidFill>
              <a:srgbClr val="002060"/>
            </a:solidFill>
          </a:endParaRPr>
        </a:p>
      </dgm:t>
    </dgm:pt>
    <dgm:pt modelId="{D6387C0C-F030-457C-A0A4-3C9E279A4F05}" type="parTrans" cxnId="{5D8D22BA-1F4D-47F5-8165-18A966A20682}">
      <dgm:prSet/>
      <dgm:spPr/>
      <dgm:t>
        <a:bodyPr/>
        <a:lstStyle/>
        <a:p>
          <a:endParaRPr lang="sk-SK"/>
        </a:p>
      </dgm:t>
    </dgm:pt>
    <dgm:pt modelId="{3AF641A5-ECCE-4A6E-A95B-FF6F3AAB4EAD}" type="sibTrans" cxnId="{5D8D22BA-1F4D-47F5-8165-18A966A20682}">
      <dgm:prSet/>
      <dgm:spPr/>
      <dgm:t>
        <a:bodyPr/>
        <a:lstStyle/>
        <a:p>
          <a:endParaRPr lang="sk-SK"/>
        </a:p>
      </dgm:t>
    </dgm:pt>
    <dgm:pt modelId="{227DCDEC-06E4-40CD-8E4F-A8F406C215A4}">
      <dgm:prSet phldrT="[Text]"/>
      <dgm:spPr>
        <a:solidFill>
          <a:schemeClr val="accent4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sk-SK" b="1" dirty="0" smtClean="0">
              <a:solidFill>
                <a:srgbClr val="000000"/>
              </a:solidFill>
            </a:rPr>
            <a:t>Prijímateľ informácie</a:t>
          </a:r>
          <a:endParaRPr lang="sk-SK" b="1" dirty="0">
            <a:solidFill>
              <a:srgbClr val="000000"/>
            </a:solidFill>
          </a:endParaRPr>
        </a:p>
      </dgm:t>
    </dgm:pt>
    <dgm:pt modelId="{36ABAC6A-AC7E-4CB7-8993-A6928D470CCF}" type="parTrans" cxnId="{7D26635E-83A0-4D83-8CAF-03876AA1D75E}">
      <dgm:prSet/>
      <dgm:spPr/>
      <dgm:t>
        <a:bodyPr/>
        <a:lstStyle/>
        <a:p>
          <a:endParaRPr lang="sk-SK"/>
        </a:p>
      </dgm:t>
    </dgm:pt>
    <dgm:pt modelId="{64C50CC9-5E22-474B-873D-653CB0B3F796}" type="sibTrans" cxnId="{7D26635E-83A0-4D83-8CAF-03876AA1D75E}">
      <dgm:prSet/>
      <dgm:spPr/>
      <dgm:t>
        <a:bodyPr/>
        <a:lstStyle/>
        <a:p>
          <a:endParaRPr lang="sk-SK"/>
        </a:p>
      </dgm:t>
    </dgm:pt>
    <dgm:pt modelId="{A6EEB293-5CBF-449E-BBCD-D43080B743FC}" type="pres">
      <dgm:prSet presAssocID="{79544D24-05EE-440F-8720-0411F9861C5B}" presName="Name0" presStyleCnt="0">
        <dgm:presLayoutVars>
          <dgm:dir/>
          <dgm:resizeHandles val="exact"/>
        </dgm:presLayoutVars>
      </dgm:prSet>
      <dgm:spPr/>
    </dgm:pt>
    <dgm:pt modelId="{FD8BE7E5-DFE4-4223-BC8E-DDFA9EB61E79}" type="pres">
      <dgm:prSet presAssocID="{80F6DC53-84A0-4538-AFBB-2692FBAAA2B0}" presName="node" presStyleLbl="node1" presStyleIdx="0" presStyleCnt="3" custLinFactNeighborX="5817" custLinFactNeighborY="21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9F1561A-9DCD-4768-942F-4D8CB6839193}" type="pres">
      <dgm:prSet presAssocID="{B31CDEFF-C45C-4139-91E0-FEB8393CEAFA}" presName="sibTrans" presStyleLbl="sibTrans2D1" presStyleIdx="0" presStyleCnt="2"/>
      <dgm:spPr/>
      <dgm:t>
        <a:bodyPr/>
        <a:lstStyle/>
        <a:p>
          <a:endParaRPr lang="sk-SK"/>
        </a:p>
      </dgm:t>
    </dgm:pt>
    <dgm:pt modelId="{81501626-BAE0-4028-92E4-E6BBB4456EA5}" type="pres">
      <dgm:prSet presAssocID="{B31CDEFF-C45C-4139-91E0-FEB8393CEAFA}" presName="connectorText" presStyleLbl="sibTrans2D1" presStyleIdx="0" presStyleCnt="2"/>
      <dgm:spPr/>
      <dgm:t>
        <a:bodyPr/>
        <a:lstStyle/>
        <a:p>
          <a:endParaRPr lang="sk-SK"/>
        </a:p>
      </dgm:t>
    </dgm:pt>
    <dgm:pt modelId="{5EA85549-EFF5-4C43-ACD0-5D538113737B}" type="pres">
      <dgm:prSet presAssocID="{B4D672D8-8B30-435D-A603-2616EFC0A4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16AAF3C-6749-4D00-B699-35825ABAA414}" type="pres">
      <dgm:prSet presAssocID="{3AF641A5-ECCE-4A6E-A95B-FF6F3AAB4EAD}" presName="sibTrans" presStyleLbl="sibTrans2D1" presStyleIdx="1" presStyleCnt="2"/>
      <dgm:spPr/>
      <dgm:t>
        <a:bodyPr/>
        <a:lstStyle/>
        <a:p>
          <a:endParaRPr lang="sk-SK"/>
        </a:p>
      </dgm:t>
    </dgm:pt>
    <dgm:pt modelId="{89895A28-38E6-4EFD-AB1E-5693AFCED3AA}" type="pres">
      <dgm:prSet presAssocID="{3AF641A5-ECCE-4A6E-A95B-FF6F3AAB4EAD}" presName="connectorText" presStyleLbl="sibTrans2D1" presStyleIdx="1" presStyleCnt="2"/>
      <dgm:spPr/>
      <dgm:t>
        <a:bodyPr/>
        <a:lstStyle/>
        <a:p>
          <a:endParaRPr lang="sk-SK"/>
        </a:p>
      </dgm:t>
    </dgm:pt>
    <dgm:pt modelId="{D8CEC3E4-1BED-4EAD-B0EF-F872BC3004D2}" type="pres">
      <dgm:prSet presAssocID="{227DCDEC-06E4-40CD-8E4F-A8F406C215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B02D54D4-3014-4368-A601-40C8F080BA08}" type="presOf" srcId="{227DCDEC-06E4-40CD-8E4F-A8F406C215A4}" destId="{D8CEC3E4-1BED-4EAD-B0EF-F872BC3004D2}" srcOrd="0" destOrd="0" presId="urn:microsoft.com/office/officeart/2005/8/layout/process1"/>
    <dgm:cxn modelId="{72698F6F-5A49-4DDD-8D8F-028413EBA395}" type="presOf" srcId="{79544D24-05EE-440F-8720-0411F9861C5B}" destId="{A6EEB293-5CBF-449E-BBCD-D43080B743FC}" srcOrd="0" destOrd="0" presId="urn:microsoft.com/office/officeart/2005/8/layout/process1"/>
    <dgm:cxn modelId="{421C1DA6-0B7B-4F7C-AA01-B184AECD9EE8}" type="presOf" srcId="{3AF641A5-ECCE-4A6E-A95B-FF6F3AAB4EAD}" destId="{89895A28-38E6-4EFD-AB1E-5693AFCED3AA}" srcOrd="1" destOrd="0" presId="urn:microsoft.com/office/officeart/2005/8/layout/process1"/>
    <dgm:cxn modelId="{A6CE8BE4-B889-4888-A69E-EAF34BDFFA63}" type="presOf" srcId="{B4D672D8-8B30-435D-A603-2616EFC0A43C}" destId="{5EA85549-EFF5-4C43-ACD0-5D538113737B}" srcOrd="0" destOrd="0" presId="urn:microsoft.com/office/officeart/2005/8/layout/process1"/>
    <dgm:cxn modelId="{905A9D9D-3AAB-4570-B02C-7C5B8106336E}" type="presOf" srcId="{B31CDEFF-C45C-4139-91E0-FEB8393CEAFA}" destId="{39F1561A-9DCD-4768-942F-4D8CB6839193}" srcOrd="0" destOrd="0" presId="urn:microsoft.com/office/officeart/2005/8/layout/process1"/>
    <dgm:cxn modelId="{7D26635E-83A0-4D83-8CAF-03876AA1D75E}" srcId="{79544D24-05EE-440F-8720-0411F9861C5B}" destId="{227DCDEC-06E4-40CD-8E4F-A8F406C215A4}" srcOrd="2" destOrd="0" parTransId="{36ABAC6A-AC7E-4CB7-8993-A6928D470CCF}" sibTransId="{64C50CC9-5E22-474B-873D-653CB0B3F796}"/>
    <dgm:cxn modelId="{A5F7292D-E56C-404E-925A-30F3ADAA54D1}" type="presOf" srcId="{3AF641A5-ECCE-4A6E-A95B-FF6F3AAB4EAD}" destId="{816AAF3C-6749-4D00-B699-35825ABAA414}" srcOrd="0" destOrd="0" presId="urn:microsoft.com/office/officeart/2005/8/layout/process1"/>
    <dgm:cxn modelId="{01DDAC53-AF33-4DA9-AEAF-5AA9C99A8C9A}" type="presOf" srcId="{B31CDEFF-C45C-4139-91E0-FEB8393CEAFA}" destId="{81501626-BAE0-4028-92E4-E6BBB4456EA5}" srcOrd="1" destOrd="0" presId="urn:microsoft.com/office/officeart/2005/8/layout/process1"/>
    <dgm:cxn modelId="{FEDB2CE9-AA2A-4872-ABD0-DAFBF98BE8E3}" srcId="{79544D24-05EE-440F-8720-0411F9861C5B}" destId="{80F6DC53-84A0-4538-AFBB-2692FBAAA2B0}" srcOrd="0" destOrd="0" parTransId="{3DB73B01-CAAA-4619-9D64-CDED137A6817}" sibTransId="{B31CDEFF-C45C-4139-91E0-FEB8393CEAFA}"/>
    <dgm:cxn modelId="{14A484CE-92CB-46FB-BCE5-E8420E114519}" type="presOf" srcId="{80F6DC53-84A0-4538-AFBB-2692FBAAA2B0}" destId="{FD8BE7E5-DFE4-4223-BC8E-DDFA9EB61E79}" srcOrd="0" destOrd="0" presId="urn:microsoft.com/office/officeart/2005/8/layout/process1"/>
    <dgm:cxn modelId="{5D8D22BA-1F4D-47F5-8165-18A966A20682}" srcId="{79544D24-05EE-440F-8720-0411F9861C5B}" destId="{B4D672D8-8B30-435D-A603-2616EFC0A43C}" srcOrd="1" destOrd="0" parTransId="{D6387C0C-F030-457C-A0A4-3C9E279A4F05}" sibTransId="{3AF641A5-ECCE-4A6E-A95B-FF6F3AAB4EAD}"/>
    <dgm:cxn modelId="{A702498B-0F18-4625-8E05-DB581D35D60B}" type="presParOf" srcId="{A6EEB293-5CBF-449E-BBCD-D43080B743FC}" destId="{FD8BE7E5-DFE4-4223-BC8E-DDFA9EB61E79}" srcOrd="0" destOrd="0" presId="urn:microsoft.com/office/officeart/2005/8/layout/process1"/>
    <dgm:cxn modelId="{6F2FA595-38B6-4D8B-BB4D-7F2F7D182C37}" type="presParOf" srcId="{A6EEB293-5CBF-449E-BBCD-D43080B743FC}" destId="{39F1561A-9DCD-4768-942F-4D8CB6839193}" srcOrd="1" destOrd="0" presId="urn:microsoft.com/office/officeart/2005/8/layout/process1"/>
    <dgm:cxn modelId="{87BAAECF-4716-4463-BF83-7810A4476F88}" type="presParOf" srcId="{39F1561A-9DCD-4768-942F-4D8CB6839193}" destId="{81501626-BAE0-4028-92E4-E6BBB4456EA5}" srcOrd="0" destOrd="0" presId="urn:microsoft.com/office/officeart/2005/8/layout/process1"/>
    <dgm:cxn modelId="{4F8418C3-60C2-41A5-B40E-00BB8BB32239}" type="presParOf" srcId="{A6EEB293-5CBF-449E-BBCD-D43080B743FC}" destId="{5EA85549-EFF5-4C43-ACD0-5D538113737B}" srcOrd="2" destOrd="0" presId="urn:microsoft.com/office/officeart/2005/8/layout/process1"/>
    <dgm:cxn modelId="{E7E45D0E-4D7B-4334-A4E1-005F0CFBFA2E}" type="presParOf" srcId="{A6EEB293-5CBF-449E-BBCD-D43080B743FC}" destId="{816AAF3C-6749-4D00-B699-35825ABAA414}" srcOrd="3" destOrd="0" presId="urn:microsoft.com/office/officeart/2005/8/layout/process1"/>
    <dgm:cxn modelId="{9BE81BD0-A316-48DC-A202-CD9A24D16352}" type="presParOf" srcId="{816AAF3C-6749-4D00-B699-35825ABAA414}" destId="{89895A28-38E6-4EFD-AB1E-5693AFCED3AA}" srcOrd="0" destOrd="0" presId="urn:microsoft.com/office/officeart/2005/8/layout/process1"/>
    <dgm:cxn modelId="{F309DE75-E09F-4F27-B0AD-96EDE9E732EA}" type="presParOf" srcId="{A6EEB293-5CBF-449E-BBCD-D43080B743FC}" destId="{D8CEC3E4-1BED-4EAD-B0EF-F872BC3004D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6E4F3F-0107-491C-8B50-E2B236C6221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EC11471A-0EEF-48E9-B4FD-6B7AB765BB8A}">
      <dgm:prSet phldrT="[Text]" custT="1"/>
      <dgm:spPr/>
      <dgm:t>
        <a:bodyPr/>
        <a:lstStyle/>
        <a:p>
          <a:r>
            <a:rPr lang="sk-SK" sz="2000" b="1" dirty="0" smtClean="0">
              <a:solidFill>
                <a:srgbClr val="FFCC00"/>
              </a:solidFill>
            </a:rPr>
            <a:t>ústna (hovorená) –</a:t>
          </a:r>
        </a:p>
        <a:p>
          <a:r>
            <a:rPr lang="sk-SK" sz="2000" b="1" dirty="0" smtClean="0">
              <a:solidFill>
                <a:srgbClr val="FFCC00"/>
              </a:solidFill>
            </a:rPr>
            <a:t> </a:t>
          </a:r>
          <a:r>
            <a:rPr lang="sk-SK" sz="2000" b="1" dirty="0" smtClean="0">
              <a:solidFill>
                <a:schemeClr val="tx1"/>
              </a:solidFill>
            </a:rPr>
            <a:t>písaná</a:t>
          </a:r>
          <a:endParaRPr lang="sk-SK" sz="2000" b="1" dirty="0">
            <a:solidFill>
              <a:schemeClr val="tx1"/>
            </a:solidFill>
          </a:endParaRPr>
        </a:p>
      </dgm:t>
    </dgm:pt>
    <dgm:pt modelId="{97B18C91-B191-4A00-A0F9-0670CDA4903B}" type="parTrans" cxnId="{2ED3A07F-7E10-49B9-AB2A-970E0EB703DF}">
      <dgm:prSet/>
      <dgm:spPr/>
      <dgm:t>
        <a:bodyPr/>
        <a:lstStyle/>
        <a:p>
          <a:endParaRPr lang="sk-SK"/>
        </a:p>
      </dgm:t>
    </dgm:pt>
    <dgm:pt modelId="{B5E65F24-D171-48CA-9BA1-E1E8026D65A4}" type="sibTrans" cxnId="{2ED3A07F-7E10-49B9-AB2A-970E0EB703DF}">
      <dgm:prSet/>
      <dgm:spPr/>
      <dgm:t>
        <a:bodyPr/>
        <a:lstStyle/>
        <a:p>
          <a:endParaRPr lang="sk-SK"/>
        </a:p>
      </dgm:t>
    </dgm:pt>
    <dgm:pt modelId="{9C6DD557-2E7F-49FD-BDBF-DE0AB9324D06}">
      <dgm:prSet phldrT="[Text]" custT="1"/>
      <dgm:spPr/>
      <dgm:t>
        <a:bodyPr/>
        <a:lstStyle/>
        <a:p>
          <a:r>
            <a:rPr lang="sk-SK" sz="2000" b="1" dirty="0" smtClean="0">
              <a:solidFill>
                <a:srgbClr val="993366"/>
              </a:solidFill>
            </a:rPr>
            <a:t>súkromná  -</a:t>
          </a:r>
        </a:p>
        <a:p>
          <a:r>
            <a:rPr lang="sk-SK" sz="2000" b="1" dirty="0" smtClean="0">
              <a:solidFill>
                <a:srgbClr val="993366"/>
              </a:solidFill>
            </a:rPr>
            <a:t> </a:t>
          </a:r>
          <a:r>
            <a:rPr lang="sk-SK" sz="2000" b="1" dirty="0" smtClean="0">
              <a:solidFill>
                <a:schemeClr val="tx1"/>
              </a:solidFill>
            </a:rPr>
            <a:t>verejná</a:t>
          </a:r>
          <a:endParaRPr lang="sk-SK" sz="2000" b="1" dirty="0">
            <a:solidFill>
              <a:schemeClr val="tx1"/>
            </a:solidFill>
          </a:endParaRPr>
        </a:p>
      </dgm:t>
    </dgm:pt>
    <dgm:pt modelId="{7B8BA9AF-A3CA-4D29-B448-419650899733}" type="parTrans" cxnId="{6768DDDF-BE0F-4B94-8341-914AA11C1998}">
      <dgm:prSet/>
      <dgm:spPr/>
      <dgm:t>
        <a:bodyPr/>
        <a:lstStyle/>
        <a:p>
          <a:endParaRPr lang="sk-SK"/>
        </a:p>
      </dgm:t>
    </dgm:pt>
    <dgm:pt modelId="{6F60A475-4A70-48F4-87F1-E9310BDDF9AE}" type="sibTrans" cxnId="{6768DDDF-BE0F-4B94-8341-914AA11C1998}">
      <dgm:prSet/>
      <dgm:spPr/>
      <dgm:t>
        <a:bodyPr/>
        <a:lstStyle/>
        <a:p>
          <a:endParaRPr lang="sk-SK"/>
        </a:p>
      </dgm:t>
    </dgm:pt>
    <dgm:pt modelId="{6ED4CF69-8F3F-4383-8AE6-51EF1A4D2262}">
      <dgm:prSet phldrT="[Text]" custT="1"/>
      <dgm:spPr/>
      <dgm:t>
        <a:bodyPr/>
        <a:lstStyle/>
        <a:p>
          <a:r>
            <a:rPr lang="sk-SK" sz="2000" b="1" dirty="0" smtClean="0"/>
            <a:t>priama – </a:t>
          </a:r>
        </a:p>
        <a:p>
          <a:r>
            <a:rPr lang="sk-SK" sz="2000" b="1" dirty="0" smtClean="0">
              <a:solidFill>
                <a:schemeClr val="tx1"/>
              </a:solidFill>
            </a:rPr>
            <a:t>technicky </a:t>
          </a:r>
        </a:p>
        <a:p>
          <a:r>
            <a:rPr lang="sk-SK" sz="2000" b="1" dirty="0" smtClean="0">
              <a:solidFill>
                <a:schemeClr val="tx1"/>
              </a:solidFill>
            </a:rPr>
            <a:t>sprostred-</a:t>
          </a:r>
        </a:p>
        <a:p>
          <a:r>
            <a:rPr lang="sk-SK" sz="2000" b="1" dirty="0" smtClean="0">
              <a:solidFill>
                <a:schemeClr val="tx1"/>
              </a:solidFill>
            </a:rPr>
            <a:t>kovaná</a:t>
          </a:r>
          <a:endParaRPr lang="sk-SK" sz="2000" b="1" dirty="0">
            <a:solidFill>
              <a:schemeClr val="tx1"/>
            </a:solidFill>
          </a:endParaRPr>
        </a:p>
      </dgm:t>
    </dgm:pt>
    <dgm:pt modelId="{B61601B3-6633-4752-A21C-B4BCE48FF494}" type="parTrans" cxnId="{8D432E66-0F1F-4819-BD7B-CEFA2DB542AB}">
      <dgm:prSet/>
      <dgm:spPr/>
      <dgm:t>
        <a:bodyPr/>
        <a:lstStyle/>
        <a:p>
          <a:endParaRPr lang="sk-SK"/>
        </a:p>
      </dgm:t>
    </dgm:pt>
    <dgm:pt modelId="{8F09A25B-1803-45E3-8CB8-26E69E08A4BA}" type="sibTrans" cxnId="{8D432E66-0F1F-4819-BD7B-CEFA2DB542AB}">
      <dgm:prSet/>
      <dgm:spPr/>
      <dgm:t>
        <a:bodyPr/>
        <a:lstStyle/>
        <a:p>
          <a:endParaRPr lang="sk-SK"/>
        </a:p>
      </dgm:t>
    </dgm:pt>
    <dgm:pt modelId="{993D36EE-B8F2-4CDF-80EB-7669F6900FAB}">
      <dgm:prSet phldrT="[Text]" custT="1"/>
      <dgm:spPr/>
      <dgm:t>
        <a:bodyPr/>
        <a:lstStyle/>
        <a:p>
          <a:r>
            <a:rPr lang="sk-SK" sz="2000" b="1" dirty="0" smtClean="0">
              <a:solidFill>
                <a:srgbClr val="663300"/>
              </a:solidFill>
            </a:rPr>
            <a:t>oficiálna – </a:t>
          </a:r>
        </a:p>
        <a:p>
          <a:r>
            <a:rPr lang="sk-SK" sz="2000" b="1" dirty="0" smtClean="0">
              <a:solidFill>
                <a:schemeClr val="tx1"/>
              </a:solidFill>
            </a:rPr>
            <a:t>neoficiálna</a:t>
          </a:r>
          <a:endParaRPr lang="sk-SK" sz="2000" b="1" dirty="0">
            <a:solidFill>
              <a:schemeClr val="tx1"/>
            </a:solidFill>
          </a:endParaRPr>
        </a:p>
      </dgm:t>
    </dgm:pt>
    <dgm:pt modelId="{7A31F13A-E122-4FA7-9000-E0D9ACA27601}" type="sibTrans" cxnId="{F9CA65FA-8D66-481C-AB29-7F23FAC1CC6B}">
      <dgm:prSet/>
      <dgm:spPr/>
      <dgm:t>
        <a:bodyPr/>
        <a:lstStyle/>
        <a:p>
          <a:endParaRPr lang="sk-SK"/>
        </a:p>
      </dgm:t>
    </dgm:pt>
    <dgm:pt modelId="{C3BA0990-8711-4AF6-B816-CAC921897657}" type="parTrans" cxnId="{F9CA65FA-8D66-481C-AB29-7F23FAC1CC6B}">
      <dgm:prSet/>
      <dgm:spPr/>
      <dgm:t>
        <a:bodyPr/>
        <a:lstStyle/>
        <a:p>
          <a:endParaRPr lang="sk-SK"/>
        </a:p>
      </dgm:t>
    </dgm:pt>
    <dgm:pt modelId="{75D8947E-3DD1-4EFA-99B4-D7C0BAB9920B}">
      <dgm:prSet/>
      <dgm:spPr/>
      <dgm:t>
        <a:bodyPr/>
        <a:lstStyle/>
        <a:p>
          <a:r>
            <a:rPr lang="sk-SK" b="1" dirty="0" smtClean="0">
              <a:solidFill>
                <a:srgbClr val="663300"/>
              </a:solidFill>
            </a:rPr>
            <a:t>monologická</a:t>
          </a:r>
        </a:p>
        <a:p>
          <a:r>
            <a:rPr lang="sk-SK" b="1" dirty="0" smtClean="0">
              <a:solidFill>
                <a:srgbClr val="663300"/>
              </a:solidFill>
            </a:rPr>
            <a:t> - </a:t>
          </a:r>
          <a:r>
            <a:rPr lang="sk-SK" b="1" dirty="0" smtClean="0">
              <a:solidFill>
                <a:schemeClr val="tx1"/>
              </a:solidFill>
            </a:rPr>
            <a:t>dialogická</a:t>
          </a:r>
          <a:endParaRPr lang="sk-SK" b="1" dirty="0">
            <a:solidFill>
              <a:schemeClr val="tx1"/>
            </a:solidFill>
          </a:endParaRPr>
        </a:p>
      </dgm:t>
    </dgm:pt>
    <dgm:pt modelId="{DC3DA138-5869-44FB-AD78-3BCEE9E06424}" type="parTrans" cxnId="{3AB3E7C2-8A46-44ED-AA89-9FBCF245983A}">
      <dgm:prSet/>
      <dgm:spPr/>
      <dgm:t>
        <a:bodyPr/>
        <a:lstStyle/>
        <a:p>
          <a:endParaRPr lang="sk-SK"/>
        </a:p>
      </dgm:t>
    </dgm:pt>
    <dgm:pt modelId="{FBBAB3E3-D333-4FF7-B2FA-8D99793AAE86}" type="sibTrans" cxnId="{3AB3E7C2-8A46-44ED-AA89-9FBCF245983A}">
      <dgm:prSet/>
      <dgm:spPr/>
      <dgm:t>
        <a:bodyPr/>
        <a:lstStyle/>
        <a:p>
          <a:endParaRPr lang="sk-SK"/>
        </a:p>
      </dgm:t>
    </dgm:pt>
    <dgm:pt modelId="{64D64B2C-2990-4F42-891A-5AA54F2E53BE}" type="pres">
      <dgm:prSet presAssocID="{BD6E4F3F-0107-491C-8B50-E2B236C6221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45B08555-7CB9-40C8-9E45-C1EEDC2FC56D}" type="pres">
      <dgm:prSet presAssocID="{BD6E4F3F-0107-491C-8B50-E2B236C62211}" presName="cycle" presStyleCnt="0"/>
      <dgm:spPr/>
    </dgm:pt>
    <dgm:pt modelId="{DA5EFCCD-81AE-49F9-A0A8-F7A09271C111}" type="pres">
      <dgm:prSet presAssocID="{BD6E4F3F-0107-491C-8B50-E2B236C62211}" presName="centerShape" presStyleCnt="0"/>
      <dgm:spPr/>
    </dgm:pt>
    <dgm:pt modelId="{F539BDD0-F9FE-4E86-B14C-36B5A89F554B}" type="pres">
      <dgm:prSet presAssocID="{BD6E4F3F-0107-491C-8B50-E2B236C62211}" presName="connSite" presStyleLbl="node1" presStyleIdx="0" presStyleCnt="6"/>
      <dgm:spPr/>
    </dgm:pt>
    <dgm:pt modelId="{F57CA925-25EB-44A9-B3F2-1E4E7D801633}" type="pres">
      <dgm:prSet presAssocID="{BD6E4F3F-0107-491C-8B50-E2B236C62211}" presName="visible" presStyleLbl="node1" presStyleIdx="0" presStyleCnt="6" custScaleX="86707" custScaleY="105186" custLinFactNeighborX="19501" custLinFactNeighborY="-1989"/>
      <dgm:spPr/>
    </dgm:pt>
    <dgm:pt modelId="{DA2A0D51-A43F-4C91-A502-EA776983CAD0}" type="pres">
      <dgm:prSet presAssocID="{97B18C91-B191-4A00-A0F9-0670CDA4903B}" presName="Name25" presStyleLbl="parChTrans1D1" presStyleIdx="0" presStyleCnt="5"/>
      <dgm:spPr/>
      <dgm:t>
        <a:bodyPr/>
        <a:lstStyle/>
        <a:p>
          <a:endParaRPr lang="sk-SK"/>
        </a:p>
      </dgm:t>
    </dgm:pt>
    <dgm:pt modelId="{24F3B5B5-D87F-4A5E-9332-18915DDEEC75}" type="pres">
      <dgm:prSet presAssocID="{EC11471A-0EEF-48E9-B4FD-6B7AB765BB8A}" presName="node" presStyleCnt="0"/>
      <dgm:spPr/>
    </dgm:pt>
    <dgm:pt modelId="{8526F90B-9811-4DC5-B2FB-6E848A7D9D91}" type="pres">
      <dgm:prSet presAssocID="{EC11471A-0EEF-48E9-B4FD-6B7AB765BB8A}" presName="parentNode" presStyleLbl="node1" presStyleIdx="1" presStyleCnt="6" custScaleX="214645" custScaleY="105364" custLinFactNeighborX="3816" custLinFactNeighborY="32047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C44095E-1379-4912-8598-C5A4AE6A4202}" type="pres">
      <dgm:prSet presAssocID="{EC11471A-0EEF-48E9-B4FD-6B7AB765BB8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630B9B7-C872-402E-8925-98847B208E8E}" type="pres">
      <dgm:prSet presAssocID="{7B8BA9AF-A3CA-4D29-B448-419650899733}" presName="Name25" presStyleLbl="parChTrans1D1" presStyleIdx="1" presStyleCnt="5"/>
      <dgm:spPr/>
      <dgm:t>
        <a:bodyPr/>
        <a:lstStyle/>
        <a:p>
          <a:endParaRPr lang="sk-SK"/>
        </a:p>
      </dgm:t>
    </dgm:pt>
    <dgm:pt modelId="{EAD25DBC-77BC-4308-B32B-9D26FB5EABC8}" type="pres">
      <dgm:prSet presAssocID="{9C6DD557-2E7F-49FD-BDBF-DE0AB9324D06}" presName="node" presStyleCnt="0"/>
      <dgm:spPr/>
    </dgm:pt>
    <dgm:pt modelId="{1BFEBC9E-FD0E-420E-A65D-EFA6CA3CCF2B}" type="pres">
      <dgm:prSet presAssocID="{9C6DD557-2E7F-49FD-BDBF-DE0AB9324D06}" presName="parentNode" presStyleLbl="node1" presStyleIdx="2" presStyleCnt="6" custScaleX="206695" custScaleY="145384" custLinFactX="84222" custLinFactNeighborX="100000" custLinFactNeighborY="-52933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6822DF9-D643-4F5B-873B-00A616405FF1}" type="pres">
      <dgm:prSet presAssocID="{9C6DD557-2E7F-49FD-BDBF-DE0AB9324D0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34D7DDF-BC16-46D6-B6C0-E05DC93AF83A}" type="pres">
      <dgm:prSet presAssocID="{C3BA0990-8711-4AF6-B816-CAC921897657}" presName="Name25" presStyleLbl="parChTrans1D1" presStyleIdx="2" presStyleCnt="5"/>
      <dgm:spPr/>
      <dgm:t>
        <a:bodyPr/>
        <a:lstStyle/>
        <a:p>
          <a:endParaRPr lang="sk-SK"/>
        </a:p>
      </dgm:t>
    </dgm:pt>
    <dgm:pt modelId="{0DEDBC98-0064-46E3-B699-FE45C547F8AB}" type="pres">
      <dgm:prSet presAssocID="{993D36EE-B8F2-4CDF-80EB-7669F6900FAB}" presName="node" presStyleCnt="0"/>
      <dgm:spPr/>
    </dgm:pt>
    <dgm:pt modelId="{011CA631-3726-40B6-A82D-615A9F633C19}" type="pres">
      <dgm:prSet presAssocID="{993D36EE-B8F2-4CDF-80EB-7669F6900FAB}" presName="parentNode" presStyleLbl="node1" presStyleIdx="3" presStyleCnt="6" custScaleX="296118" custScaleY="132367" custLinFactX="71067" custLinFactNeighborX="100000" custLinFactNeighborY="-30924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165D3A5-B7C2-4CB9-BE8C-0DCBDE2975FB}" type="pres">
      <dgm:prSet presAssocID="{993D36EE-B8F2-4CDF-80EB-7669F6900FAB}" presName="childNode" presStyleLbl="revTx" presStyleIdx="0" presStyleCnt="0">
        <dgm:presLayoutVars>
          <dgm:bulletEnabled val="1"/>
        </dgm:presLayoutVars>
      </dgm:prSet>
      <dgm:spPr/>
    </dgm:pt>
    <dgm:pt modelId="{104DCA00-535E-4F1D-9646-1484A1E5DC97}" type="pres">
      <dgm:prSet presAssocID="{B61601B3-6633-4752-A21C-B4BCE48FF494}" presName="Name25" presStyleLbl="parChTrans1D1" presStyleIdx="3" presStyleCnt="5"/>
      <dgm:spPr/>
      <dgm:t>
        <a:bodyPr/>
        <a:lstStyle/>
        <a:p>
          <a:endParaRPr lang="sk-SK"/>
        </a:p>
      </dgm:t>
    </dgm:pt>
    <dgm:pt modelId="{01D3DEAF-74D7-4936-9DAC-36A8DB6A78EB}" type="pres">
      <dgm:prSet presAssocID="{6ED4CF69-8F3F-4383-8AE6-51EF1A4D2262}" presName="node" presStyleCnt="0"/>
      <dgm:spPr/>
    </dgm:pt>
    <dgm:pt modelId="{27C1B997-FA73-41E9-B2B4-6EA3BFF5179C}" type="pres">
      <dgm:prSet presAssocID="{6ED4CF69-8F3F-4383-8AE6-51EF1A4D2262}" presName="parentNode" presStyleLbl="node1" presStyleIdx="4" presStyleCnt="6" custScaleX="217444" custScaleY="177597" custLinFactX="100000" custLinFactNeighborX="138965" custLinFactNeighborY="14078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747B4C9-9FA6-445F-9B90-881A0D968104}" type="pres">
      <dgm:prSet presAssocID="{6ED4CF69-8F3F-4383-8AE6-51EF1A4D2262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06C33DE-ABB5-48DE-8A4E-7689C8A75A78}" type="pres">
      <dgm:prSet presAssocID="{DC3DA138-5869-44FB-AD78-3BCEE9E06424}" presName="Name25" presStyleLbl="parChTrans1D1" presStyleIdx="4" presStyleCnt="5"/>
      <dgm:spPr/>
      <dgm:t>
        <a:bodyPr/>
        <a:lstStyle/>
        <a:p>
          <a:endParaRPr lang="sk-SK"/>
        </a:p>
      </dgm:t>
    </dgm:pt>
    <dgm:pt modelId="{29DDB79C-33A1-49A3-830A-9ED6B7A9F39A}" type="pres">
      <dgm:prSet presAssocID="{75D8947E-3DD1-4EFA-99B4-D7C0BAB9920B}" presName="node" presStyleCnt="0"/>
      <dgm:spPr/>
    </dgm:pt>
    <dgm:pt modelId="{10FE1032-DCFC-4CDE-82C0-AA0851B192DA}" type="pres">
      <dgm:prSet presAssocID="{75D8947E-3DD1-4EFA-99B4-D7C0BAB9920B}" presName="parentNode" presStyleLbl="node1" presStyleIdx="5" presStyleCnt="6" custScaleX="162013" custScaleY="158910" custLinFactNeighborX="77085" custLinFactNeighborY="-32740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39E6B1F-1CF3-46F0-AB4D-0061C823F779}" type="pres">
      <dgm:prSet presAssocID="{75D8947E-3DD1-4EFA-99B4-D7C0BAB9920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D432E66-0F1F-4819-BD7B-CEFA2DB542AB}" srcId="{BD6E4F3F-0107-491C-8B50-E2B236C62211}" destId="{6ED4CF69-8F3F-4383-8AE6-51EF1A4D2262}" srcOrd="3" destOrd="0" parTransId="{B61601B3-6633-4752-A21C-B4BCE48FF494}" sibTransId="{8F09A25B-1803-45E3-8CB8-26E69E08A4BA}"/>
    <dgm:cxn modelId="{6768DDDF-BE0F-4B94-8341-914AA11C1998}" srcId="{BD6E4F3F-0107-491C-8B50-E2B236C62211}" destId="{9C6DD557-2E7F-49FD-BDBF-DE0AB9324D06}" srcOrd="1" destOrd="0" parTransId="{7B8BA9AF-A3CA-4D29-B448-419650899733}" sibTransId="{6F60A475-4A70-48F4-87F1-E9310BDDF9AE}"/>
    <dgm:cxn modelId="{847B59A3-B8F6-4C61-96C1-49AA8F4BD78E}" type="presOf" srcId="{B61601B3-6633-4752-A21C-B4BCE48FF494}" destId="{104DCA00-535E-4F1D-9646-1484A1E5DC97}" srcOrd="0" destOrd="0" presId="urn:microsoft.com/office/officeart/2005/8/layout/radial2"/>
    <dgm:cxn modelId="{FDA9190A-B955-44CF-BBE1-05977C7EFA79}" type="presOf" srcId="{7B8BA9AF-A3CA-4D29-B448-419650899733}" destId="{5630B9B7-C872-402E-8925-98847B208E8E}" srcOrd="0" destOrd="0" presId="urn:microsoft.com/office/officeart/2005/8/layout/radial2"/>
    <dgm:cxn modelId="{3AB3E7C2-8A46-44ED-AA89-9FBCF245983A}" srcId="{BD6E4F3F-0107-491C-8B50-E2B236C62211}" destId="{75D8947E-3DD1-4EFA-99B4-D7C0BAB9920B}" srcOrd="4" destOrd="0" parTransId="{DC3DA138-5869-44FB-AD78-3BCEE9E06424}" sibTransId="{FBBAB3E3-D333-4FF7-B2FA-8D99793AAE86}"/>
    <dgm:cxn modelId="{250D2F50-F9A3-4EC9-BE3B-8AD0FE3FEF99}" type="presOf" srcId="{BD6E4F3F-0107-491C-8B50-E2B236C62211}" destId="{64D64B2C-2990-4F42-891A-5AA54F2E53BE}" srcOrd="0" destOrd="0" presId="urn:microsoft.com/office/officeart/2005/8/layout/radial2"/>
    <dgm:cxn modelId="{F9CA65FA-8D66-481C-AB29-7F23FAC1CC6B}" srcId="{BD6E4F3F-0107-491C-8B50-E2B236C62211}" destId="{993D36EE-B8F2-4CDF-80EB-7669F6900FAB}" srcOrd="2" destOrd="0" parTransId="{C3BA0990-8711-4AF6-B816-CAC921897657}" sibTransId="{7A31F13A-E122-4FA7-9000-E0D9ACA27601}"/>
    <dgm:cxn modelId="{AF9447D0-EED1-4D67-AFE2-763DB2117203}" type="presOf" srcId="{6ED4CF69-8F3F-4383-8AE6-51EF1A4D2262}" destId="{27C1B997-FA73-41E9-B2B4-6EA3BFF5179C}" srcOrd="0" destOrd="0" presId="urn:microsoft.com/office/officeart/2005/8/layout/radial2"/>
    <dgm:cxn modelId="{4FD1121E-0D3F-45D0-A0C6-A7579C8E0855}" type="presOf" srcId="{75D8947E-3DD1-4EFA-99B4-D7C0BAB9920B}" destId="{10FE1032-DCFC-4CDE-82C0-AA0851B192DA}" srcOrd="0" destOrd="0" presId="urn:microsoft.com/office/officeart/2005/8/layout/radial2"/>
    <dgm:cxn modelId="{2ED3A07F-7E10-49B9-AB2A-970E0EB703DF}" srcId="{BD6E4F3F-0107-491C-8B50-E2B236C62211}" destId="{EC11471A-0EEF-48E9-B4FD-6B7AB765BB8A}" srcOrd="0" destOrd="0" parTransId="{97B18C91-B191-4A00-A0F9-0670CDA4903B}" sibTransId="{B5E65F24-D171-48CA-9BA1-E1E8026D65A4}"/>
    <dgm:cxn modelId="{7D77E0CF-6558-4522-BDA9-26710A330FA9}" type="presOf" srcId="{97B18C91-B191-4A00-A0F9-0670CDA4903B}" destId="{DA2A0D51-A43F-4C91-A502-EA776983CAD0}" srcOrd="0" destOrd="0" presId="urn:microsoft.com/office/officeart/2005/8/layout/radial2"/>
    <dgm:cxn modelId="{4F261506-5710-4F7E-B749-E3D265B3FA25}" type="presOf" srcId="{C3BA0990-8711-4AF6-B816-CAC921897657}" destId="{534D7DDF-BC16-46D6-B6C0-E05DC93AF83A}" srcOrd="0" destOrd="0" presId="urn:microsoft.com/office/officeart/2005/8/layout/radial2"/>
    <dgm:cxn modelId="{07530B01-56FA-4AD0-9916-760773946144}" type="presOf" srcId="{9C6DD557-2E7F-49FD-BDBF-DE0AB9324D06}" destId="{1BFEBC9E-FD0E-420E-A65D-EFA6CA3CCF2B}" srcOrd="0" destOrd="0" presId="urn:microsoft.com/office/officeart/2005/8/layout/radial2"/>
    <dgm:cxn modelId="{7B2B5EF9-A41B-42BE-A854-FF71AAC366A2}" type="presOf" srcId="{EC11471A-0EEF-48E9-B4FD-6B7AB765BB8A}" destId="{8526F90B-9811-4DC5-B2FB-6E848A7D9D91}" srcOrd="0" destOrd="0" presId="urn:microsoft.com/office/officeart/2005/8/layout/radial2"/>
    <dgm:cxn modelId="{CA7F203E-EB71-47AC-8062-F67F64A179F3}" type="presOf" srcId="{993D36EE-B8F2-4CDF-80EB-7669F6900FAB}" destId="{011CA631-3726-40B6-A82D-615A9F633C19}" srcOrd="0" destOrd="0" presId="urn:microsoft.com/office/officeart/2005/8/layout/radial2"/>
    <dgm:cxn modelId="{BF592537-38F1-4E51-A37A-9D4CB5F9E258}" type="presOf" srcId="{DC3DA138-5869-44FB-AD78-3BCEE9E06424}" destId="{406C33DE-ABB5-48DE-8A4E-7689C8A75A78}" srcOrd="0" destOrd="0" presId="urn:microsoft.com/office/officeart/2005/8/layout/radial2"/>
    <dgm:cxn modelId="{8064254F-CE6D-4602-A3B3-F31C7F6B5DEF}" type="presParOf" srcId="{64D64B2C-2990-4F42-891A-5AA54F2E53BE}" destId="{45B08555-7CB9-40C8-9E45-C1EEDC2FC56D}" srcOrd="0" destOrd="0" presId="urn:microsoft.com/office/officeart/2005/8/layout/radial2"/>
    <dgm:cxn modelId="{0B37E88C-9173-4114-AE83-791838B5CE92}" type="presParOf" srcId="{45B08555-7CB9-40C8-9E45-C1EEDC2FC56D}" destId="{DA5EFCCD-81AE-49F9-A0A8-F7A09271C111}" srcOrd="0" destOrd="0" presId="urn:microsoft.com/office/officeart/2005/8/layout/radial2"/>
    <dgm:cxn modelId="{A64709A7-7569-40D6-95D0-F8A440D98B57}" type="presParOf" srcId="{DA5EFCCD-81AE-49F9-A0A8-F7A09271C111}" destId="{F539BDD0-F9FE-4E86-B14C-36B5A89F554B}" srcOrd="0" destOrd="0" presId="urn:microsoft.com/office/officeart/2005/8/layout/radial2"/>
    <dgm:cxn modelId="{C2FF97BA-EB5C-4987-9DAC-6799EBA00CDA}" type="presParOf" srcId="{DA5EFCCD-81AE-49F9-A0A8-F7A09271C111}" destId="{F57CA925-25EB-44A9-B3F2-1E4E7D801633}" srcOrd="1" destOrd="0" presId="urn:microsoft.com/office/officeart/2005/8/layout/radial2"/>
    <dgm:cxn modelId="{7737B367-E50A-4DBF-B71C-94D762932A75}" type="presParOf" srcId="{45B08555-7CB9-40C8-9E45-C1EEDC2FC56D}" destId="{DA2A0D51-A43F-4C91-A502-EA776983CAD0}" srcOrd="1" destOrd="0" presId="urn:microsoft.com/office/officeart/2005/8/layout/radial2"/>
    <dgm:cxn modelId="{A5BBE7FD-6F9A-4B0C-B7E7-628A79F9DB49}" type="presParOf" srcId="{45B08555-7CB9-40C8-9E45-C1EEDC2FC56D}" destId="{24F3B5B5-D87F-4A5E-9332-18915DDEEC75}" srcOrd="2" destOrd="0" presId="urn:microsoft.com/office/officeart/2005/8/layout/radial2"/>
    <dgm:cxn modelId="{8A3C740A-5059-46AF-AE5E-21541F7FE088}" type="presParOf" srcId="{24F3B5B5-D87F-4A5E-9332-18915DDEEC75}" destId="{8526F90B-9811-4DC5-B2FB-6E848A7D9D91}" srcOrd="0" destOrd="0" presId="urn:microsoft.com/office/officeart/2005/8/layout/radial2"/>
    <dgm:cxn modelId="{CE79D99E-4DDB-446F-B81A-A4108993859C}" type="presParOf" srcId="{24F3B5B5-D87F-4A5E-9332-18915DDEEC75}" destId="{CC44095E-1379-4912-8598-C5A4AE6A4202}" srcOrd="1" destOrd="0" presId="urn:microsoft.com/office/officeart/2005/8/layout/radial2"/>
    <dgm:cxn modelId="{9344344B-9B17-4C7E-A72A-A0CB41D6EEA9}" type="presParOf" srcId="{45B08555-7CB9-40C8-9E45-C1EEDC2FC56D}" destId="{5630B9B7-C872-402E-8925-98847B208E8E}" srcOrd="3" destOrd="0" presId="urn:microsoft.com/office/officeart/2005/8/layout/radial2"/>
    <dgm:cxn modelId="{8E079588-8842-474B-8812-9CF2A5636E48}" type="presParOf" srcId="{45B08555-7CB9-40C8-9E45-C1EEDC2FC56D}" destId="{EAD25DBC-77BC-4308-B32B-9D26FB5EABC8}" srcOrd="4" destOrd="0" presId="urn:microsoft.com/office/officeart/2005/8/layout/radial2"/>
    <dgm:cxn modelId="{42E5C6D4-E5A9-4E90-85E2-A7E57BC91C87}" type="presParOf" srcId="{EAD25DBC-77BC-4308-B32B-9D26FB5EABC8}" destId="{1BFEBC9E-FD0E-420E-A65D-EFA6CA3CCF2B}" srcOrd="0" destOrd="0" presId="urn:microsoft.com/office/officeart/2005/8/layout/radial2"/>
    <dgm:cxn modelId="{C6BFBDF6-0E90-44E5-95F8-D231DE8AADFE}" type="presParOf" srcId="{EAD25DBC-77BC-4308-B32B-9D26FB5EABC8}" destId="{36822DF9-D643-4F5B-873B-00A616405FF1}" srcOrd="1" destOrd="0" presId="urn:microsoft.com/office/officeart/2005/8/layout/radial2"/>
    <dgm:cxn modelId="{82DFA689-82C6-4EDD-B34E-EB6BAB61204C}" type="presParOf" srcId="{45B08555-7CB9-40C8-9E45-C1EEDC2FC56D}" destId="{534D7DDF-BC16-46D6-B6C0-E05DC93AF83A}" srcOrd="5" destOrd="0" presId="urn:microsoft.com/office/officeart/2005/8/layout/radial2"/>
    <dgm:cxn modelId="{7935A778-2F37-41D3-92E9-2798B697D208}" type="presParOf" srcId="{45B08555-7CB9-40C8-9E45-C1EEDC2FC56D}" destId="{0DEDBC98-0064-46E3-B699-FE45C547F8AB}" srcOrd="6" destOrd="0" presId="urn:microsoft.com/office/officeart/2005/8/layout/radial2"/>
    <dgm:cxn modelId="{AC12ED20-C7EA-4833-8955-2BF172379D3A}" type="presParOf" srcId="{0DEDBC98-0064-46E3-B699-FE45C547F8AB}" destId="{011CA631-3726-40B6-A82D-615A9F633C19}" srcOrd="0" destOrd="0" presId="urn:microsoft.com/office/officeart/2005/8/layout/radial2"/>
    <dgm:cxn modelId="{BC65E002-1AAC-4684-A609-CAA8A2B96615}" type="presParOf" srcId="{0DEDBC98-0064-46E3-B699-FE45C547F8AB}" destId="{B165D3A5-B7C2-4CB9-BE8C-0DCBDE2975FB}" srcOrd="1" destOrd="0" presId="urn:microsoft.com/office/officeart/2005/8/layout/radial2"/>
    <dgm:cxn modelId="{06F15106-056D-4AFD-B2C8-103490AA3A75}" type="presParOf" srcId="{45B08555-7CB9-40C8-9E45-C1EEDC2FC56D}" destId="{104DCA00-535E-4F1D-9646-1484A1E5DC97}" srcOrd="7" destOrd="0" presId="urn:microsoft.com/office/officeart/2005/8/layout/radial2"/>
    <dgm:cxn modelId="{E1FFF219-0730-4D57-8ABF-FEEE37ADDA8D}" type="presParOf" srcId="{45B08555-7CB9-40C8-9E45-C1EEDC2FC56D}" destId="{01D3DEAF-74D7-4936-9DAC-36A8DB6A78EB}" srcOrd="8" destOrd="0" presId="urn:microsoft.com/office/officeart/2005/8/layout/radial2"/>
    <dgm:cxn modelId="{102647B5-A6D4-403B-8A24-0698C60A495F}" type="presParOf" srcId="{01D3DEAF-74D7-4936-9DAC-36A8DB6A78EB}" destId="{27C1B997-FA73-41E9-B2B4-6EA3BFF5179C}" srcOrd="0" destOrd="0" presId="urn:microsoft.com/office/officeart/2005/8/layout/radial2"/>
    <dgm:cxn modelId="{5A971AFB-323A-4D1D-8FC6-814D6849618D}" type="presParOf" srcId="{01D3DEAF-74D7-4936-9DAC-36A8DB6A78EB}" destId="{8747B4C9-9FA6-445F-9B90-881A0D968104}" srcOrd="1" destOrd="0" presId="urn:microsoft.com/office/officeart/2005/8/layout/radial2"/>
    <dgm:cxn modelId="{8782DB6D-7F56-4DE7-BFB8-AC707BA91026}" type="presParOf" srcId="{45B08555-7CB9-40C8-9E45-C1EEDC2FC56D}" destId="{406C33DE-ABB5-48DE-8A4E-7689C8A75A78}" srcOrd="9" destOrd="0" presId="urn:microsoft.com/office/officeart/2005/8/layout/radial2"/>
    <dgm:cxn modelId="{635DAC24-0990-478C-853D-34D3FF41F3FE}" type="presParOf" srcId="{45B08555-7CB9-40C8-9E45-C1EEDC2FC56D}" destId="{29DDB79C-33A1-49A3-830A-9ED6B7A9F39A}" srcOrd="10" destOrd="0" presId="urn:microsoft.com/office/officeart/2005/8/layout/radial2"/>
    <dgm:cxn modelId="{9D200E8A-9164-4FE8-A98B-0A91203E3985}" type="presParOf" srcId="{29DDB79C-33A1-49A3-830A-9ED6B7A9F39A}" destId="{10FE1032-DCFC-4CDE-82C0-AA0851B192DA}" srcOrd="0" destOrd="0" presId="urn:microsoft.com/office/officeart/2005/8/layout/radial2"/>
    <dgm:cxn modelId="{DE8D05C9-BFBB-4AD6-940D-5914482AE07A}" type="presParOf" srcId="{29DDB79C-33A1-49A3-830A-9ED6B7A9F39A}" destId="{F39E6B1F-1CF3-46F0-AB4D-0061C823F779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8BE7E5-DFE4-4223-BC8E-DDFA9EB61E79}">
      <dsp:nvSpPr>
        <dsp:cNvPr id="0" name=""/>
        <dsp:cNvSpPr/>
      </dsp:nvSpPr>
      <dsp:spPr>
        <a:xfrm>
          <a:off x="51349" y="143699"/>
          <a:ext cx="1929448" cy="115766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b="1" kern="1200" dirty="0" smtClean="0">
              <a:solidFill>
                <a:schemeClr val="bg1"/>
              </a:solidFill>
            </a:rPr>
            <a:t>Vysielateľ  informácie</a:t>
          </a:r>
          <a:endParaRPr lang="sk-SK" sz="2100" b="1" kern="1200" dirty="0">
            <a:solidFill>
              <a:schemeClr val="bg1"/>
            </a:solidFill>
          </a:endParaRPr>
        </a:p>
      </dsp:txBody>
      <dsp:txXfrm>
        <a:off x="51349" y="143699"/>
        <a:ext cx="1929448" cy="1157669"/>
      </dsp:txXfrm>
    </dsp:sp>
    <dsp:sp modelId="{39F1561A-9DCD-4768-942F-4D8CB6839193}">
      <dsp:nvSpPr>
        <dsp:cNvPr id="0" name=""/>
        <dsp:cNvSpPr/>
      </dsp:nvSpPr>
      <dsp:spPr>
        <a:xfrm rot="21596824">
          <a:off x="2162519" y="482045"/>
          <a:ext cx="385249" cy="478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700" kern="1200"/>
        </a:p>
      </dsp:txBody>
      <dsp:txXfrm rot="21596824">
        <a:off x="2162519" y="482045"/>
        <a:ext cx="385249" cy="478503"/>
      </dsp:txXfrm>
    </dsp:sp>
    <dsp:sp modelId="{5EA85549-EFF5-4C43-ACD0-5D538113737B}">
      <dsp:nvSpPr>
        <dsp:cNvPr id="0" name=""/>
        <dsp:cNvSpPr/>
      </dsp:nvSpPr>
      <dsp:spPr>
        <a:xfrm>
          <a:off x="2707683" y="141245"/>
          <a:ext cx="1929448" cy="115766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b="1" kern="1200" dirty="0" smtClean="0">
              <a:solidFill>
                <a:srgbClr val="002060"/>
              </a:solidFill>
            </a:rPr>
            <a:t>Komunikačná situácia</a:t>
          </a:r>
          <a:endParaRPr lang="sk-SK" sz="2100" b="1" kern="1200" dirty="0">
            <a:solidFill>
              <a:srgbClr val="002060"/>
            </a:solidFill>
          </a:endParaRPr>
        </a:p>
      </dsp:txBody>
      <dsp:txXfrm>
        <a:off x="2707683" y="141245"/>
        <a:ext cx="1929448" cy="1157669"/>
      </dsp:txXfrm>
    </dsp:sp>
    <dsp:sp modelId="{816AAF3C-6749-4D00-B699-35825ABAA414}">
      <dsp:nvSpPr>
        <dsp:cNvPr id="0" name=""/>
        <dsp:cNvSpPr/>
      </dsp:nvSpPr>
      <dsp:spPr>
        <a:xfrm>
          <a:off x="4830077" y="480828"/>
          <a:ext cx="409043" cy="478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700" kern="1200"/>
        </a:p>
      </dsp:txBody>
      <dsp:txXfrm>
        <a:off x="4830077" y="480828"/>
        <a:ext cx="409043" cy="478503"/>
      </dsp:txXfrm>
    </dsp:sp>
    <dsp:sp modelId="{D8CEC3E4-1BED-4EAD-B0EF-F872BC3004D2}">
      <dsp:nvSpPr>
        <dsp:cNvPr id="0" name=""/>
        <dsp:cNvSpPr/>
      </dsp:nvSpPr>
      <dsp:spPr>
        <a:xfrm>
          <a:off x="5408911" y="141245"/>
          <a:ext cx="1929448" cy="115766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b="1" kern="1200" dirty="0" smtClean="0">
              <a:solidFill>
                <a:srgbClr val="000000"/>
              </a:solidFill>
            </a:rPr>
            <a:t>Prijímateľ informácie</a:t>
          </a:r>
          <a:endParaRPr lang="sk-SK" sz="2100" b="1" kern="1200" dirty="0">
            <a:solidFill>
              <a:srgbClr val="000000"/>
            </a:solidFill>
          </a:endParaRPr>
        </a:p>
      </dsp:txBody>
      <dsp:txXfrm>
        <a:off x="5408911" y="141245"/>
        <a:ext cx="1929448" cy="115766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C33DE-ABB5-48DE-8A4E-7689C8A75A78}">
      <dsp:nvSpPr>
        <dsp:cNvPr id="0" name=""/>
        <dsp:cNvSpPr/>
      </dsp:nvSpPr>
      <dsp:spPr>
        <a:xfrm rot="2528108">
          <a:off x="1436664" y="4471996"/>
          <a:ext cx="1797511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1797511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DCA00-535E-4F1D-9646-1484A1E5DC97}">
      <dsp:nvSpPr>
        <dsp:cNvPr id="0" name=""/>
        <dsp:cNvSpPr/>
      </dsp:nvSpPr>
      <dsp:spPr>
        <a:xfrm rot="1049273">
          <a:off x="1583426" y="4021761"/>
          <a:ext cx="3700065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3700065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D7DDF-BC16-46D6-B6C0-E05DC93AF83A}">
      <dsp:nvSpPr>
        <dsp:cNvPr id="0" name=""/>
        <dsp:cNvSpPr/>
      </dsp:nvSpPr>
      <dsp:spPr>
        <a:xfrm rot="21340659">
          <a:off x="1665509" y="3107922"/>
          <a:ext cx="2408051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2408051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0B9B7-C872-402E-8925-98847B208E8E}">
      <dsp:nvSpPr>
        <dsp:cNvPr id="0" name=""/>
        <dsp:cNvSpPr/>
      </dsp:nvSpPr>
      <dsp:spPr>
        <a:xfrm rot="20141371">
          <a:off x="1519444" y="2247386"/>
          <a:ext cx="3371742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3371742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A0D51-A43F-4C91-A502-EA776983CAD0}">
      <dsp:nvSpPr>
        <dsp:cNvPr id="0" name=""/>
        <dsp:cNvSpPr/>
      </dsp:nvSpPr>
      <dsp:spPr>
        <a:xfrm rot="18349413">
          <a:off x="1172283" y="1967365"/>
          <a:ext cx="1477816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1477816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CA925-25EB-44A9-B3F2-1E4E7D801633}">
      <dsp:nvSpPr>
        <dsp:cNvPr id="0" name=""/>
        <dsp:cNvSpPr/>
      </dsp:nvSpPr>
      <dsp:spPr>
        <a:xfrm>
          <a:off x="519013" y="2205585"/>
          <a:ext cx="1694170" cy="20552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6F90B-9811-4DC5-B2FB-6E848A7D9D91}">
      <dsp:nvSpPr>
        <dsp:cNvPr id="0" name=""/>
        <dsp:cNvSpPr/>
      </dsp:nvSpPr>
      <dsp:spPr>
        <a:xfrm>
          <a:off x="1505702" y="190189"/>
          <a:ext cx="2516373" cy="12352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rgbClr val="FFCC00"/>
              </a:solidFill>
            </a:rPr>
            <a:t>ústna (hovorená) –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rgbClr val="FFCC00"/>
              </a:solidFill>
            </a:rPr>
            <a:t> </a:t>
          </a:r>
          <a:r>
            <a:rPr lang="sk-SK" sz="2000" b="1" kern="1200" dirty="0" smtClean="0">
              <a:solidFill>
                <a:schemeClr val="tx1"/>
              </a:solidFill>
            </a:rPr>
            <a:t>písaná</a:t>
          </a:r>
          <a:endParaRPr lang="sk-SK" sz="2000" b="1" kern="1200" dirty="0">
            <a:solidFill>
              <a:schemeClr val="tx1"/>
            </a:solidFill>
          </a:endParaRPr>
        </a:p>
      </dsp:txBody>
      <dsp:txXfrm>
        <a:off x="1505702" y="190189"/>
        <a:ext cx="2516373" cy="1235226"/>
      </dsp:txXfrm>
    </dsp:sp>
    <dsp:sp modelId="{1BFEBC9E-FD0E-420E-A65D-EFA6CA3CCF2B}">
      <dsp:nvSpPr>
        <dsp:cNvPr id="0" name=""/>
        <dsp:cNvSpPr/>
      </dsp:nvSpPr>
      <dsp:spPr>
        <a:xfrm>
          <a:off x="4549556" y="262333"/>
          <a:ext cx="2423172" cy="17043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rgbClr val="993366"/>
              </a:solidFill>
            </a:rPr>
            <a:t>súkromná  -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rgbClr val="993366"/>
              </a:solidFill>
            </a:rPr>
            <a:t> </a:t>
          </a:r>
          <a:r>
            <a:rPr lang="sk-SK" sz="2000" b="1" kern="1200" dirty="0" smtClean="0">
              <a:solidFill>
                <a:schemeClr val="tx1"/>
              </a:solidFill>
            </a:rPr>
            <a:t>verejná</a:t>
          </a:r>
          <a:endParaRPr lang="sk-SK" sz="2000" b="1" kern="1200" dirty="0">
            <a:solidFill>
              <a:schemeClr val="tx1"/>
            </a:solidFill>
          </a:endParaRPr>
        </a:p>
      </dsp:txBody>
      <dsp:txXfrm>
        <a:off x="4549556" y="262333"/>
        <a:ext cx="2423172" cy="1704397"/>
      </dsp:txXfrm>
    </dsp:sp>
    <dsp:sp modelId="{011CA631-3726-40B6-A82D-615A9F633C19}">
      <dsp:nvSpPr>
        <dsp:cNvPr id="0" name=""/>
        <dsp:cNvSpPr/>
      </dsp:nvSpPr>
      <dsp:spPr>
        <a:xfrm>
          <a:off x="4045843" y="2133632"/>
          <a:ext cx="3471515" cy="1551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rgbClr val="663300"/>
              </a:solidFill>
            </a:rPr>
            <a:t>oficiálna –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</a:rPr>
            <a:t>neoficiálna</a:t>
          </a:r>
          <a:endParaRPr lang="sk-SK" sz="2000" b="1" kern="1200" dirty="0">
            <a:solidFill>
              <a:schemeClr val="tx1"/>
            </a:solidFill>
          </a:endParaRPr>
        </a:p>
      </dsp:txBody>
      <dsp:txXfrm>
        <a:off x="4045843" y="2133632"/>
        <a:ext cx="3471515" cy="1551793"/>
      </dsp:txXfrm>
    </dsp:sp>
    <dsp:sp modelId="{27C1B997-FA73-41E9-B2B4-6EA3BFF5179C}">
      <dsp:nvSpPr>
        <dsp:cNvPr id="0" name=""/>
        <dsp:cNvSpPr/>
      </dsp:nvSpPr>
      <dsp:spPr>
        <a:xfrm>
          <a:off x="5112571" y="3933061"/>
          <a:ext cx="2549187" cy="2082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/>
            <a:t>priama –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</a:rPr>
            <a:t>technicky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</a:rPr>
            <a:t>sprostred-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</a:rPr>
            <a:t>kovaná</a:t>
          </a:r>
          <a:endParaRPr lang="sk-SK" sz="2000" b="1" kern="1200" dirty="0">
            <a:solidFill>
              <a:schemeClr val="tx1"/>
            </a:solidFill>
          </a:endParaRPr>
        </a:p>
      </dsp:txBody>
      <dsp:txXfrm>
        <a:off x="5112571" y="3933061"/>
        <a:ext cx="2549187" cy="2082044"/>
      </dsp:txXfrm>
    </dsp:sp>
    <dsp:sp modelId="{10FE1032-DCFC-4CDE-82C0-AA0851B192DA}">
      <dsp:nvSpPr>
        <dsp:cNvPr id="0" name=""/>
        <dsp:cNvSpPr/>
      </dsp:nvSpPr>
      <dsp:spPr>
        <a:xfrm>
          <a:off x="2750308" y="4796717"/>
          <a:ext cx="1899346" cy="18629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b="1" kern="1200" dirty="0" smtClean="0">
              <a:solidFill>
                <a:srgbClr val="663300"/>
              </a:solidFill>
            </a:rPr>
            <a:t>monologická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b="1" kern="1200" dirty="0" smtClean="0">
              <a:solidFill>
                <a:srgbClr val="663300"/>
              </a:solidFill>
            </a:rPr>
            <a:t> - </a:t>
          </a:r>
          <a:r>
            <a:rPr lang="sk-SK" sz="1700" b="1" kern="1200" dirty="0" smtClean="0">
              <a:solidFill>
                <a:schemeClr val="tx1"/>
              </a:solidFill>
            </a:rPr>
            <a:t>dialogická</a:t>
          </a:r>
          <a:endParaRPr lang="sk-SK" sz="1700" b="1" kern="1200" dirty="0">
            <a:solidFill>
              <a:schemeClr val="tx1"/>
            </a:solidFill>
          </a:endParaRPr>
        </a:p>
      </dsp:txBody>
      <dsp:txXfrm>
        <a:off x="2750308" y="4796717"/>
        <a:ext cx="1899346" cy="186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DE520E4-C29F-4EEB-BF8D-7A642FF9D65E}" type="datetimeFigureOut">
              <a:rPr lang="sk-SK" smtClean="0"/>
              <a:pPr/>
              <a:t>23. 3. 2011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41ACBDD-1E6A-47F9-9C78-9AAFEBD2CF9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9" Type="http://schemas.openxmlformats.org/officeDocument/2006/relationships/image" Target="../media/image4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59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3" Type="http://schemas.openxmlformats.org/officeDocument/2006/relationships/image" Target="../media/image69.jpeg"/><Relationship Id="rId7" Type="http://schemas.openxmlformats.org/officeDocument/2006/relationships/image" Target="../media/image73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eg"/><Relationship Id="rId5" Type="http://schemas.openxmlformats.org/officeDocument/2006/relationships/image" Target="../media/image71.png"/><Relationship Id="rId4" Type="http://schemas.openxmlformats.org/officeDocument/2006/relationships/image" Target="../media/image7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eg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7" Type="http://schemas.openxmlformats.org/officeDocument/2006/relationships/image" Target="../media/image85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jpeg"/><Relationship Id="rId5" Type="http://schemas.openxmlformats.org/officeDocument/2006/relationships/image" Target="../media/image83.jpeg"/><Relationship Id="rId4" Type="http://schemas.openxmlformats.org/officeDocument/2006/relationships/image" Target="../media/image8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hyperlink" Target="http://sk.wikipedia.org/wiki/Abeceda" TargetMode="External"/><Relationship Id="rId7" Type="http://schemas.openxmlformats.org/officeDocument/2006/relationships/hyperlink" Target="http://sk.wikipedia.org/wiki/Samuel_Finley_Breese_Morse" TargetMode="External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.wikipedia.org/wiki/P%C3%ADsanie" TargetMode="External"/><Relationship Id="rId5" Type="http://schemas.openxmlformats.org/officeDocument/2006/relationships/hyperlink" Target="http://sk.wikipedia.org/wiki/Znak" TargetMode="External"/><Relationship Id="rId10" Type="http://schemas.openxmlformats.org/officeDocument/2006/relationships/image" Target="../media/image91.png"/><Relationship Id="rId4" Type="http://schemas.openxmlformats.org/officeDocument/2006/relationships/hyperlink" Target="http://sk.wikipedia.org/wiki/P%C3%ADsmeno" TargetMode="External"/><Relationship Id="rId9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sk.wikipedia.org/w/index.php?title=%C5%A0t%C3%A1tny_%C3%BAstav_pre_slepcov&amp;action=edit&amp;redlink=1" TargetMode="External"/><Relationship Id="rId13" Type="http://schemas.openxmlformats.org/officeDocument/2006/relationships/hyperlink" Target="http://sk.wikipedia.org/wiki/Bin%C3%A1rny" TargetMode="External"/><Relationship Id="rId18" Type="http://schemas.openxmlformats.org/officeDocument/2006/relationships/image" Target="../media/image94.jpeg"/><Relationship Id="rId3" Type="http://schemas.openxmlformats.org/officeDocument/2006/relationships/hyperlink" Target="http://sk.wikipedia.org/wiki/Slepota" TargetMode="External"/><Relationship Id="rId7" Type="http://schemas.openxmlformats.org/officeDocument/2006/relationships/hyperlink" Target="http://sk.wikipedia.org/wiki/1922" TargetMode="External"/><Relationship Id="rId12" Type="http://schemas.openxmlformats.org/officeDocument/2006/relationships/hyperlink" Target="http://sk.wikipedia.org/wiki/1946" TargetMode="External"/><Relationship Id="rId17" Type="http://schemas.openxmlformats.org/officeDocument/2006/relationships/image" Target="../media/image93.jpeg"/><Relationship Id="rId2" Type="http://schemas.openxmlformats.org/officeDocument/2006/relationships/hyperlink" Target="http://sk.wikipedia.org/wiki/P%C3%ADsmo" TargetMode="External"/><Relationship Id="rId16" Type="http://schemas.openxmlformats.org/officeDocument/2006/relationships/image" Target="../media/image9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.wikipedia.org/wiki/Louis_Braille" TargetMode="External"/><Relationship Id="rId11" Type="http://schemas.openxmlformats.org/officeDocument/2006/relationships/hyperlink" Target="http://sk.wikipedia.org/wiki/Sloven%C4%8Dina" TargetMode="External"/><Relationship Id="rId5" Type="http://schemas.openxmlformats.org/officeDocument/2006/relationships/hyperlink" Target="http://sk.wikipedia.org/wiki/Franc%C3%BAzsko" TargetMode="External"/><Relationship Id="rId15" Type="http://schemas.openxmlformats.org/officeDocument/2006/relationships/hyperlink" Target="http://sk.wikipedia.org/wiki/Po%C4%8D%C3%ADta%C4%8D" TargetMode="External"/><Relationship Id="rId10" Type="http://schemas.openxmlformats.org/officeDocument/2006/relationships/hyperlink" Target="http://sk.wikipedia.org/w/index.php?title=Adolf_Fryc&amp;action=edit&amp;redlink=1" TargetMode="External"/><Relationship Id="rId19" Type="http://schemas.openxmlformats.org/officeDocument/2006/relationships/image" Target="../media/image95.jpeg"/><Relationship Id="rId4" Type="http://schemas.openxmlformats.org/officeDocument/2006/relationships/hyperlink" Target="http://sk.wikipedia.org/wiki/Hmat" TargetMode="External"/><Relationship Id="rId9" Type="http://schemas.openxmlformats.org/officeDocument/2006/relationships/hyperlink" Target="http://sk.wikipedia.org/wiki/Levo%C4%8Da" TargetMode="External"/><Relationship Id="rId14" Type="http://schemas.openxmlformats.org/officeDocument/2006/relationships/hyperlink" Target="http://sk.wikipedia.org/wiki/K%C3%B3d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eg"/><Relationship Id="rId3" Type="http://schemas.openxmlformats.org/officeDocument/2006/relationships/hyperlink" Target="http://sk.wikipedia.org/wiki/17._storo%C4%8Dia" TargetMode="External"/><Relationship Id="rId7" Type="http://schemas.openxmlformats.org/officeDocument/2006/relationships/hyperlink" Target="http://sk.wikipedia.org/wiki/Prirodzen%C3%BD_jazyk" TargetMode="External"/><Relationship Id="rId12" Type="http://schemas.openxmlformats.org/officeDocument/2006/relationships/image" Target="../media/image100.jpeg"/><Relationship Id="rId2" Type="http://schemas.openxmlformats.org/officeDocument/2006/relationships/hyperlink" Target="http://sk.wikipedia.org/wiki/Re%C4%8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.wikipedia.org/wiki/Slovensko" TargetMode="External"/><Relationship Id="rId11" Type="http://schemas.openxmlformats.org/officeDocument/2006/relationships/image" Target="../media/image99.jpeg"/><Relationship Id="rId5" Type="http://schemas.openxmlformats.org/officeDocument/2006/relationships/hyperlink" Target="http://sk.wikipedia.org/w/index.php?title=Nepo%C4%8Duj%C3%BAci&amp;action=edit&amp;redlink=1" TargetMode="External"/><Relationship Id="rId10" Type="http://schemas.openxmlformats.org/officeDocument/2006/relationships/image" Target="../media/image98.jpeg"/><Relationship Id="rId4" Type="http://schemas.openxmlformats.org/officeDocument/2006/relationships/hyperlink" Target="http://sk.wikipedia.org/wiki/Jazyk" TargetMode="External"/><Relationship Id="rId9" Type="http://schemas.openxmlformats.org/officeDocument/2006/relationships/image" Target="../media/image9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Posunkovan%C3%A1_sloven%C4%8Dina" TargetMode="External"/><Relationship Id="rId2" Type="http://schemas.openxmlformats.org/officeDocument/2006/relationships/hyperlink" Target="http://sk.wikipedia.org/wiki/Slovensk%C3%BD_posunkov%C3%BD_jazy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jpeg"/><Relationship Id="rId5" Type="http://schemas.openxmlformats.org/officeDocument/2006/relationships/image" Target="../media/image102.jpeg"/><Relationship Id="rId4" Type="http://schemas.openxmlformats.org/officeDocument/2006/relationships/image" Target="../media/image10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jpeg"/><Relationship Id="rId3" Type="http://schemas.openxmlformats.org/officeDocument/2006/relationships/hyperlink" Target="http://cs.wikipedia.org/wiki/ASCII_art" TargetMode="External"/><Relationship Id="rId7" Type="http://schemas.openxmlformats.org/officeDocument/2006/relationships/image" Target="../media/image104.jpeg"/><Relationship Id="rId2" Type="http://schemas.openxmlformats.org/officeDocument/2006/relationships/hyperlink" Target="http://cs.wikipedia.org/wiki/Smajl%C3%A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Short_message_service" TargetMode="External"/><Relationship Id="rId11" Type="http://schemas.openxmlformats.org/officeDocument/2006/relationships/image" Target="../media/image108.jpeg"/><Relationship Id="rId5" Type="http://schemas.openxmlformats.org/officeDocument/2006/relationships/hyperlink" Target="http://cs.wikipedia.org/wiki/IRC" TargetMode="External"/><Relationship Id="rId10" Type="http://schemas.openxmlformats.org/officeDocument/2006/relationships/image" Target="../media/image107.jpeg"/><Relationship Id="rId4" Type="http://schemas.openxmlformats.org/officeDocument/2006/relationships/hyperlink" Target="http://cs.wikipedia.org/wiki/Chat" TargetMode="External"/><Relationship Id="rId9" Type="http://schemas.openxmlformats.org/officeDocument/2006/relationships/image" Target="../media/image10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s.wikipedia.org/w/index.php?title=Dvojsmysl&amp;action=edit&amp;redlink=1" TargetMode="External"/><Relationship Id="rId2" Type="http://schemas.openxmlformats.org/officeDocument/2006/relationships/hyperlink" Target="http://cs.wikipedia.org/wiki/Inter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7" Type="http://schemas.openxmlformats.org/officeDocument/2006/relationships/image" Target="../media/image115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jpeg"/><Relationship Id="rId5" Type="http://schemas.openxmlformats.org/officeDocument/2006/relationships/hyperlink" Target="http://www.google.sk/imgres?imgurl=http://carline.sk/images/categories/Samolep.%20etikety%20A5,%20piktogrami.gif&amp;imgrefurl=http://carline.sk/index.php?main_page=product_info&amp;products_id=3428&amp;h=373&amp;w=320&amp;sz=26&amp;tbnid=RFy_fjyJQfqHUM:&amp;tbnh=242&amp;tbnw=208&amp;prev=/images?q=piktogramy&amp;zoom=1&amp;q=piktogramy&amp;hl=sk&amp;usg=__yOIgW9k5EhfT8r0D61IgvACYggA=&amp;sa=X&amp;ei=PTnyTIKJB5CLswa-7viDCw&amp;ved=0CBoQ9QEwAg" TargetMode="External"/><Relationship Id="rId4" Type="http://schemas.openxmlformats.org/officeDocument/2006/relationships/image" Target="../media/image113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jpeg"/><Relationship Id="rId3" Type="http://schemas.openxmlformats.org/officeDocument/2006/relationships/image" Target="../media/image117.jpeg"/><Relationship Id="rId7" Type="http://schemas.openxmlformats.org/officeDocument/2006/relationships/image" Target="../media/image121.jpe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jpeg"/><Relationship Id="rId11" Type="http://schemas.openxmlformats.org/officeDocument/2006/relationships/image" Target="../media/image125.jpeg"/><Relationship Id="rId5" Type="http://schemas.openxmlformats.org/officeDocument/2006/relationships/image" Target="../media/image119.jpeg"/><Relationship Id="rId10" Type="http://schemas.openxmlformats.org/officeDocument/2006/relationships/image" Target="../media/image124.jpeg"/><Relationship Id="rId4" Type="http://schemas.openxmlformats.org/officeDocument/2006/relationships/image" Target="../media/image118.jpeg"/><Relationship Id="rId9" Type="http://schemas.openxmlformats.org/officeDocument/2006/relationships/image" Target="../media/image1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7" Type="http://schemas.openxmlformats.org/officeDocument/2006/relationships/image" Target="../media/image131.jpeg"/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jpeg"/><Relationship Id="rId5" Type="http://schemas.openxmlformats.org/officeDocument/2006/relationships/image" Target="../media/image129.jpeg"/><Relationship Id="rId4" Type="http://schemas.openxmlformats.org/officeDocument/2006/relationships/image" Target="../media/image128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sk/images?um=1&amp;hl=sk&amp;rlz=1W1ADSA_sk&amp;biw=1259&amp;bih=599&amp;tbs=isch:1&amp;sa=1&amp;q=komunik%C3%A1cia&amp;aq=f&amp;aqi=g1&amp;aql=&amp;oq=&amp;gs_rfai" TargetMode="External"/><Relationship Id="rId13" Type="http://schemas.openxmlformats.org/officeDocument/2006/relationships/hyperlink" Target="http://www.google.sk/images?um=1&amp;hl=sk&amp;rlz=1W1ADSA_sk&amp;biw=1259&amp;bih=560&amp;tbs=isch:1&amp;sa=1&amp;q=posunkov%C3%A1+re%C4%8D&amp;aq=f&amp;aqi=g1&amp;aql=&amp;oq=&amp;gs_rfai" TargetMode="External"/><Relationship Id="rId18" Type="http://schemas.openxmlformats.org/officeDocument/2006/relationships/hyperlink" Target="http://www.google.sk/images?um=1&amp;hl=sk&amp;rlz=1W1ADSA_sk&amp;biw=1259&amp;bih=560&amp;tbs=isch:1&amp;sa=1&amp;q=mapa+jask%C3%BD%C5%88+na+Slovensku&amp;aq=f&amp;aqi=&amp;aql=&amp;oq=&amp;gs_rfai" TargetMode="External"/><Relationship Id="rId3" Type="http://schemas.openxmlformats.org/officeDocument/2006/relationships/hyperlink" Target="http://www.google.sk/images?um=1&amp;hl=sk&amp;rlz=1W1ADSA_sk&amp;biw=1259&amp;bih=599&amp;tbs=isch:1&amp;sa=1&amp;q=monol%C3%B3g&amp;aq=f&amp;aqi=&amp;aql=&amp;oq=&amp;gs_rfai" TargetMode="External"/><Relationship Id="rId7" Type="http://schemas.openxmlformats.org/officeDocument/2006/relationships/hyperlink" Target="http://www.google.sk/images?um=1&amp;hl=sk&amp;rlz=1W1ADSA_sk&amp;biw=1259&amp;bih=599&amp;tbs=isch:1&amp;sa=1&amp;q=haptika&amp;aq=f&amp;aqi=g1&amp;aql=&amp;oq=&amp;gs_rfai" TargetMode="External"/><Relationship Id="rId12" Type="http://schemas.openxmlformats.org/officeDocument/2006/relationships/hyperlink" Target="http://sk.wikipedia.org/wiki/Braillovo_p%C3%ADsmo" TargetMode="External"/><Relationship Id="rId17" Type="http://schemas.openxmlformats.org/officeDocument/2006/relationships/hyperlink" Target="http://www.google.sk/images?um=1&amp;hl=sk&amp;rlz=1W1ADSA_sk&amp;biw=1259&amp;bih=599&amp;tbs=isch:1&amp;sa=1&amp;q=emotikony+v+slovenskom+jazyku&amp;aq=f&amp;aqi=&amp;aql=&amp;oq=&amp;gs_rfai" TargetMode="External"/><Relationship Id="rId2" Type="http://schemas.openxmlformats.org/officeDocument/2006/relationships/hyperlink" Target="http://www.google.sk/images?hl=sk&amp;q=dial%C3%B3g&amp;rlz=1W1ADSA_sk&amp;um=1&amp;ie=UTF-8&amp;source=og&amp;sa=N&amp;tab=wi&amp;biw=1259&amp;bih=599" TargetMode="External"/><Relationship Id="rId16" Type="http://schemas.openxmlformats.org/officeDocument/2006/relationships/hyperlink" Target="http://cs.wikipedia.org/wiki/Emotik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sk/images?um=1&amp;hl=sk&amp;rlz=1W1ADSA_sk&amp;biw=1259&amp;bih=599&amp;tbs=isch:1&amp;sa=1&amp;q=mimika&amp;aq=f&amp;aqi=g3&amp;aql=&amp;oq=&amp;gs_rfai" TargetMode="External"/><Relationship Id="rId11" Type="http://schemas.openxmlformats.org/officeDocument/2006/relationships/hyperlink" Target="http://www.google.sk/images?hl=sk&amp;biw=1276&amp;bih=599&amp;rlz=1W1ADSA_sk&amp;q=morseova+abeceda&amp;um=1&amp;ie=UTF-8&amp;source=univ&amp;ei=54TxTJfRNtHJswaGw8WgCw&amp;sa=X&amp;oi=image_result_group&amp;ct=title&amp;resnum=3&amp;ved=0CDgQsAQwAg" TargetMode="External"/><Relationship Id="rId5" Type="http://schemas.openxmlformats.org/officeDocument/2006/relationships/hyperlink" Target="http://www.google.sk/images?hl=sk&amp;q=postoj&amp;rlz=1W1ADSA_sk&amp;um=1&amp;ie=UTF-8&amp;source=og&amp;sa=N&amp;tab=wi&amp;biw=1259&amp;bih=599" TargetMode="External"/><Relationship Id="rId15" Type="http://schemas.openxmlformats.org/officeDocument/2006/relationships/hyperlink" Target="http://www.google.sk/images?um=1&amp;hl=sk&amp;rlz=1W1ADSA_sk&amp;biw=1259&amp;bih=560&amp;tbs=isch:1&amp;sa=1&amp;q=asert%C3%ADvna+komunik%C3%A1cia&amp;aq=f&amp;aqi=&amp;aql=&amp;oq=&amp;gs_rfai" TargetMode="External"/><Relationship Id="rId10" Type="http://schemas.openxmlformats.org/officeDocument/2006/relationships/hyperlink" Target="http://sk.wikipedia.org/wiki/Medzin%C3%A1rodn%C3%A1_Morseova_abeceda" TargetMode="External"/><Relationship Id="rId4" Type="http://schemas.openxmlformats.org/officeDocument/2006/relationships/hyperlink" Target="http://www.google.sk/images?um=1&amp;hl=sk&amp;rlz=1W1ADSA_sk&amp;biw=1259&amp;bih=599&amp;tbs=isch:1&amp;sa=1&amp;q=POH%C4%BEAD&amp;aq=f&amp;aqi=g6&amp;aql=&amp;oq=&amp;gs_rfai" TargetMode="External"/><Relationship Id="rId9" Type="http://schemas.openxmlformats.org/officeDocument/2006/relationships/hyperlink" Target="http://www.google.sk/images?um=1&amp;hl=sk&amp;rlz=1W1ADSA_sk&amp;biw=1259&amp;bih=599&amp;tbs=isch:1&amp;sa=1&amp;q=komunik%C3%A1cia+neverb%C3%A1lna&amp;aq=f&amp;aqi=&amp;aql=&amp;oq=&amp;gs_rfai" TargetMode="External"/><Relationship Id="rId14" Type="http://schemas.openxmlformats.org/officeDocument/2006/relationships/hyperlink" Target="http://sk.wikipedia.org/wiki/Posunkov%C3%A1_re%C4%8D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KOMUNIKÁCIA = DOROZUMIEVANIE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5" name="Picture 13" descr="C:\Users\klara\Desktop\SJL - ASFEU\DRUHY KOMUNIKÁCIE\K17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67744" y="1268760"/>
            <a:ext cx="2067148" cy="1375593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  <a:solidFill>
            <a:srgbClr val="336600"/>
          </a:solidFill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KOMUNIKÁCIA: </a:t>
            </a:r>
            <a:br>
              <a:rPr lang="sk-SK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sk-SK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priama – technicky sprostredkovaná</a:t>
            </a:r>
            <a:endParaRPr lang="sk-SK" sz="3200" dirty="0"/>
          </a:p>
        </p:txBody>
      </p:sp>
      <p:pic>
        <p:nvPicPr>
          <p:cNvPr id="18436" name="Picture 4" descr="C:\Users\klara\Desktop\imagesCASCI45F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76056" y="3933056"/>
            <a:ext cx="1584176" cy="1008112"/>
          </a:xfrm>
          <a:prstGeom prst="rect">
            <a:avLst/>
          </a:prstGeom>
          <a:noFill/>
        </p:spPr>
      </p:pic>
      <p:pic>
        <p:nvPicPr>
          <p:cNvPr id="18439" name="Picture 7" descr="C:\Users\klara\Desktop\imagesCAJ9J3LK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275856" y="5373216"/>
            <a:ext cx="2063599" cy="14847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40" name="Picture 8" descr="C:\Users\klara\Desktop\imagesCA03I8Y2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63888" y="2996952"/>
            <a:ext cx="1811486" cy="1811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8441" name="Picture 9" descr="C:\Users\klara\Desktop\imagesCAIROGBE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004048" y="5085184"/>
            <a:ext cx="1584176" cy="1584176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</p:pic>
      <p:pic>
        <p:nvPicPr>
          <p:cNvPr id="18442" name="Picture 10" descr="C:\Users\klara\Desktop\SJL - ASFEU\DRUHY KOMUNIKÁCIE\K14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131840" y="1268760"/>
            <a:ext cx="5619750" cy="2428875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18443" name="Picture 11" descr="C:\Users\klara\Desktop\SJL - ASFEU\DRUHY KOMUNIKÁCIE\zodpovedne-szs.jp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6156176" y="4293096"/>
            <a:ext cx="2987824" cy="21305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18437" name="Picture 5" descr="C:\Users\klara\Desktop\imagesCA6FGSQQ.jp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491880" y="4437112"/>
            <a:ext cx="1730112" cy="1224136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</p:pic>
      <p:pic>
        <p:nvPicPr>
          <p:cNvPr id="18447" name="Picture 15" descr="http://t1.gstatic.com/images?q=tbn:ANd9GcTCvZHbjmVKVUGciz08LzzMchrGdKintU-aHq1kY3mI80-bBTqEqu6gU4o3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971600" y="1196752"/>
            <a:ext cx="1495425" cy="14573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449" name="Picture 17" descr="http://t2.gstatic.com/images?q=tbn:ANd9GcQUMip-q9m0BjeQ7Qj5nGq2obqUD_SXyTLIDtjWkDmja1BVStFf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1115616" y="2852936"/>
            <a:ext cx="2619375" cy="17430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451" name="Picture 19" descr="http://t2.gstatic.com/images?q=tbn:ANd9GcQ1dAFm-vF9SzzDdMqFZfSLjJbh38KiO4SALvvGgp-S2xfKHYVa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971600" y="4581128"/>
            <a:ext cx="2057400" cy="2057401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3.gstatic.com/images?q=tbn:ANd9GcSBJcvJEzY9HLVNLsxCt-p1LkK-UZcN33wy-KVGKTjLUvZgQqQ48nvQkCI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779912" y="2132856"/>
            <a:ext cx="2232247" cy="15320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38" name="Picture 14" descr="http://t3.gstatic.com/images?q=tbn:ANd9GcT2ybOnH48ouX4a9rWLLJ8P6wNgpMlCSOBiMLyxaY8n9Tu2vUZJ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907704" y="5013176"/>
            <a:ext cx="2084983" cy="1625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  <a:ln>
            <a:solidFill>
              <a:srgbClr val="FF9900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KOMUNIKÁCIA: </a:t>
            </a:r>
            <a:br>
              <a:rPr lang="sk-SK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sk-SK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monologická - dialogická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968896"/>
          </a:xfrm>
        </p:spPr>
        <p:txBody>
          <a:bodyPr>
            <a:normAutofit/>
          </a:bodyPr>
          <a:lstStyle/>
          <a:p>
            <a:r>
              <a:rPr lang="sk-SK" sz="2400" b="1" dirty="0" smtClean="0">
                <a:solidFill>
                  <a:srgbClr val="0000FF"/>
                </a:solidFill>
              </a:rPr>
              <a:t>monologická</a:t>
            </a:r>
          </a:p>
          <a:p>
            <a:pPr>
              <a:buNone/>
            </a:pPr>
            <a:r>
              <a:rPr lang="sk-SK" sz="2400" dirty="0" smtClean="0"/>
              <a:t> – hovorí jeden účastník</a:t>
            </a:r>
          </a:p>
          <a:p>
            <a:endParaRPr lang="sk-SK" sz="2400" dirty="0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1688976"/>
          </a:xfrm>
        </p:spPr>
        <p:txBody>
          <a:bodyPr>
            <a:normAutofit/>
          </a:bodyPr>
          <a:lstStyle/>
          <a:p>
            <a:r>
              <a:rPr lang="sk-SK" sz="2400" b="1" dirty="0" smtClean="0">
                <a:solidFill>
                  <a:srgbClr val="0000FF"/>
                </a:solidFill>
              </a:rPr>
              <a:t>dialogická</a:t>
            </a:r>
          </a:p>
          <a:p>
            <a:pPr>
              <a:buNone/>
            </a:pPr>
            <a:r>
              <a:rPr lang="sk-SK" sz="2400" dirty="0" smtClean="0"/>
              <a:t> – v komunikácii sa rovnomerne striedajú viacerí účastníci</a:t>
            </a:r>
          </a:p>
          <a:p>
            <a:endParaRPr lang="sk-SK" dirty="0"/>
          </a:p>
        </p:txBody>
      </p:sp>
      <p:pic>
        <p:nvPicPr>
          <p:cNvPr id="1026" name="Picture 2" descr="http://t3.gstatic.com/images?q=tbn:ANd9GcQCpACkc1uxcn1_nuAZruLhpeHpTDhiPyVFQ9FqHd0oKnWRH2R7LA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228184" y="2924944"/>
            <a:ext cx="2628900" cy="17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30" name="Picture 6" descr="http://t1.gstatic.com/images?q=tbn:ANd9GcTEt0lRdBXzxf5hbgbGYX9TwXKrIfYnzhRiDLoucPtnYYVhPuqu60ma7H6K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355976" y="5157192"/>
            <a:ext cx="201622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32" name="Picture 8" descr="http://t3.gstatic.com/images?q=tbn:ANd9GcSRVFsMHFlbqZJ5RfW13gw9o7gmDFApxZzEDfhpohiTZ7B_uSNO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427984" y="3573016"/>
            <a:ext cx="1800200" cy="18023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34" name="Picture 10" descr="http://t2.gstatic.com/images?q=tbn:ANd9GcTjTUpnb5JbW2jJvPLBECgAGiN_vE6cc8NWFD4Vkl8JCig56Oa9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588224" y="4725144"/>
            <a:ext cx="2371725" cy="19240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40" name="Picture 16" descr="http://t0.gstatic.com/images?q=tbn:ANd9GcQaOlxLK0MwPXcCwIoSxD_56cU6W1S6nErIWpFfiksg4aY9u7Cta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771800" y="3212976"/>
            <a:ext cx="1155877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036" name="Picture 12" descr="http://t2.gstatic.com/images?q=tbn:ANd9GcQB0YL3clphjWm-QQ5V8O7z0FC-O6jBjfbUGRox2_XJJpFz9fs5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971600" y="2564904"/>
            <a:ext cx="1657350" cy="2752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  <a:ln>
            <a:solidFill>
              <a:srgbClr val="FF99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NEVERBÁLNA KOMUNIKÁCIA</a:t>
            </a:r>
            <a:b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 smtClean="0"/>
              <a:t>- je komunikácia </a:t>
            </a:r>
            <a:r>
              <a:rPr lang="sk-SK" sz="2400" b="1" dirty="0" smtClean="0">
                <a:solidFill>
                  <a:srgbClr val="FF3300"/>
                </a:solidFill>
              </a:rPr>
              <a:t>bez </a:t>
            </a:r>
            <a:r>
              <a:rPr lang="sk-SK" sz="2400" b="1" dirty="0" smtClean="0">
                <a:solidFill>
                  <a:srgbClr val="002060"/>
                </a:solidFill>
              </a:rPr>
              <a:t>jazykových prostriedkov </a:t>
            </a:r>
            <a:r>
              <a:rPr lang="sk-SK" sz="2400" dirty="0" smtClean="0"/>
              <a:t>(slov, viet, textov),</a:t>
            </a:r>
          </a:p>
          <a:p>
            <a:r>
              <a:rPr lang="sk-SK" sz="2400" dirty="0" smtClean="0"/>
              <a:t>- je komunikácia  </a:t>
            </a:r>
            <a:r>
              <a:rPr lang="sk-SK" sz="2400" b="1" dirty="0" smtClean="0">
                <a:solidFill>
                  <a:srgbClr val="FF3300"/>
                </a:solidFill>
              </a:rPr>
              <a:t>s využívaním </a:t>
            </a:r>
            <a:r>
              <a:rPr lang="sk-SK" sz="2400" b="1" dirty="0" smtClean="0">
                <a:solidFill>
                  <a:srgbClr val="002060"/>
                </a:solidFill>
              </a:rPr>
              <a:t>mimojazykových prostriedkov :</a:t>
            </a:r>
          </a:p>
          <a:p>
            <a:r>
              <a:rPr lang="sk-SK" sz="2400" dirty="0" smtClean="0"/>
              <a:t>pohľad,</a:t>
            </a:r>
          </a:p>
          <a:p>
            <a:r>
              <a:rPr lang="sk-SK" sz="2400" dirty="0" smtClean="0"/>
              <a:t>mimika (pohyby svalov tváre),</a:t>
            </a:r>
          </a:p>
          <a:p>
            <a:r>
              <a:rPr lang="sk-SK" sz="2400" dirty="0" smtClean="0"/>
              <a:t>gestá (pohyby rúk),</a:t>
            </a:r>
          </a:p>
          <a:p>
            <a:r>
              <a:rPr lang="sk-SK" sz="2400" dirty="0" smtClean="0"/>
              <a:t>postoj,</a:t>
            </a:r>
          </a:p>
          <a:p>
            <a:r>
              <a:rPr lang="sk-SK" sz="2400" dirty="0" err="1" smtClean="0"/>
              <a:t>haptika</a:t>
            </a:r>
            <a:r>
              <a:rPr lang="sk-SK" sz="2400" dirty="0" smtClean="0"/>
              <a:t> (dotyky),</a:t>
            </a:r>
          </a:p>
          <a:p>
            <a:r>
              <a:rPr lang="sk-SK" sz="2400" dirty="0" err="1" smtClean="0"/>
              <a:t>proxemika</a:t>
            </a:r>
            <a:r>
              <a:rPr lang="sk-SK" sz="2400" dirty="0" smtClean="0"/>
              <a:t> (vzdialenosť od príjemcu).</a:t>
            </a:r>
          </a:p>
          <a:p>
            <a:r>
              <a:rPr lang="sk-SK" sz="2400" dirty="0" smtClean="0"/>
              <a:t>Neverbálnou komunikáciou vyjadrujeme svoje </a:t>
            </a:r>
          </a:p>
          <a:p>
            <a:pPr>
              <a:buNone/>
            </a:pPr>
            <a:r>
              <a:rPr lang="sk-SK" sz="2400" b="1" dirty="0" smtClean="0"/>
              <a:t>pocity </a:t>
            </a:r>
            <a:r>
              <a:rPr lang="sk-SK" sz="2400" dirty="0" smtClean="0"/>
              <a:t>– </a:t>
            </a:r>
            <a:r>
              <a:rPr lang="sk-SK" sz="2400" b="1" dirty="0" smtClean="0">
                <a:solidFill>
                  <a:srgbClr val="FF0000"/>
                </a:solidFill>
              </a:rPr>
              <a:t>emócie,</a:t>
            </a:r>
            <a:r>
              <a:rPr lang="sk-SK" sz="2400" dirty="0" smtClean="0"/>
              <a:t> city, nálady, vyjadrujeme svoj postoj...</a:t>
            </a:r>
          </a:p>
          <a:p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  <a:ln>
            <a:solidFill>
              <a:srgbClr val="FF99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sk-SK" sz="40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NEVERBÁLNA  KOMUNIKÁCIA:</a:t>
            </a:r>
            <a:br>
              <a:rPr lang="sk-SK" sz="40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sk-SK" sz="40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POHĽAD</a:t>
            </a:r>
            <a:endParaRPr lang="sk-SK" dirty="0"/>
          </a:p>
        </p:txBody>
      </p:sp>
      <p:pic>
        <p:nvPicPr>
          <p:cNvPr id="20484" name="Picture 4" descr="C:\Users\klara\Desktop\SJL - ASFEU\neverbálna komunikaácia\M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2420888"/>
            <a:ext cx="4162651" cy="44371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485" name="Picture 5" descr="C:\Users\klara\Desktop\SJL - ASFEU\neverbálna komunikaácia\M5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76056" y="4149080"/>
            <a:ext cx="3040186" cy="24208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488" name="Picture 8" descr="http://t3.gstatic.com/images?q=tbn:ANd9GcRel9PNyKiiiO55C22rmLxj1Iv1r0ljhOIqxATy5qZtdc3BplrUEw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83768" y="620688"/>
            <a:ext cx="1602685" cy="172819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10200000" rev="0"/>
            </a:camera>
            <a:lightRig rig="threePt" dir="t"/>
          </a:scene3d>
        </p:spPr>
      </p:pic>
      <p:pic>
        <p:nvPicPr>
          <p:cNvPr id="20490" name="Picture 10" descr="http://t2.gstatic.com/images?q=tbn:ANd9GcTReEYA8tDLSrWOEdYZpUksOt5kwLl5oGRIAEIZI4GZDIugMeNpBQ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191672" y="2348880"/>
            <a:ext cx="2952328" cy="19646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perspectiveHeroicExtremeLeftFacing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492" name="Picture 12" descr="http://t0.gstatic.com/images?q=tbn:ANd9GcTiPQazdmU2f7XtqqpuGRHtowQ7UENTXu-xEGUJW9Z7mHm9K6CK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063881" y="764704"/>
            <a:ext cx="1080119" cy="1080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8" descr="http://t3.gstatic.com/images?q=tbn:ANd9GcRel9PNyKiiiO55C22rmLxj1Iv1r0ljhOIqxATy5qZtdc3BplrUEw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300192" y="620688"/>
            <a:ext cx="1602685" cy="1728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2" descr="http://t0.gstatic.com/images?q=tbn:ANd9GcTiPQazdmU2f7XtqqpuGRHtowQ7UENTXu-xEGUJW9Z7mHm9K6CK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331640" y="764704"/>
            <a:ext cx="1080119" cy="1080120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klara\Desktop\SJL - ASFEU\neverbálna komunikaácia\H3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23928" y="4437112"/>
            <a:ext cx="1944216" cy="1850744"/>
          </a:xfrm>
          <a:prstGeom prst="ellipse">
            <a:avLst/>
          </a:prstGeom>
          <a:ln w="190500" cap="rnd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pic>
        <p:nvPicPr>
          <p:cNvPr id="22535" name="Picture 7" descr="C:\Users\klara\Desktop\SJL - ASFEU\neverbálna komunikaácia\RT15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779912" y="1628800"/>
            <a:ext cx="2304256" cy="2168712"/>
          </a:xfrm>
          <a:prstGeom prst="ellipse">
            <a:avLst/>
          </a:prstGeom>
          <a:ln w="190500" cap="rnd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Nadpis 10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sk-SK" sz="36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NEVERBÁLNA  KOMUNIKÁCIA:</a:t>
            </a:r>
            <a:br>
              <a:rPr lang="sk-SK" sz="36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sk-SK" sz="36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MIMIKA</a:t>
            </a:r>
            <a:endParaRPr lang="sk-SK" sz="3600" dirty="0"/>
          </a:p>
        </p:txBody>
      </p:sp>
      <p:pic>
        <p:nvPicPr>
          <p:cNvPr id="13" name="Picture 6" descr="C:\Users\klara\Desktop\SJL - ASFEU\neverbálna komunikaácia\M6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259632" y="4487339"/>
            <a:ext cx="1800200" cy="2370661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Below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4" name="Picture 6" descr="C:\Users\klara\Desktop\SJL - ASFEU\neverbálna komunikaácia\M6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308304" y="1628800"/>
            <a:ext cx="1675073" cy="2284658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Below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5" name="Picture 6" descr="C:\Users\klara\Desktop\SJL - ASFEU\neverbálna komunikaácia\M6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259632" y="1628800"/>
            <a:ext cx="1806918" cy="2304256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Below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6" name="Picture 6" descr="C:\Users\klara\Desktop\SJL - ASFEU\neverbálna komunikaácia\M6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7194524" y="4653136"/>
            <a:ext cx="1736427" cy="2204864"/>
          </a:xfrm>
          <a:prstGeom prst="roundRect">
            <a:avLst>
              <a:gd name="adj" fmla="val 8886"/>
            </a:avLst>
          </a:prstGeom>
          <a:ln w="190500" cap="rnd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Below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lara\Desktop\SJL - ASFEU\neverbálna komunikaácia\M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15616" y="188640"/>
            <a:ext cx="7853235" cy="4248472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</p:pic>
      <p:pic>
        <p:nvPicPr>
          <p:cNvPr id="7" name="Picture 5" descr="C:\Users\klara\Desktop\SJL - ASFEU\neverbálna komunikaácia\M4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43608" y="4187345"/>
            <a:ext cx="7848872" cy="2670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  <a:solidFill>
            <a:srgbClr val="336600"/>
          </a:solidFill>
          <a:ln>
            <a:solidFill>
              <a:srgbClr val="FF99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sk-SK" sz="40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NEVERBÁLNA  KOMUNIKÁCIA:</a:t>
            </a:r>
            <a:br>
              <a:rPr lang="sk-SK" sz="40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sk-SK" sz="40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GESTIKULÁCIA</a:t>
            </a:r>
            <a:endParaRPr lang="sk-SK" sz="4000" dirty="0"/>
          </a:p>
        </p:txBody>
      </p:sp>
      <p:pic>
        <p:nvPicPr>
          <p:cNvPr id="23556" name="Picture 4" descr="C:\Users\klara\Desktop\SJL - ASFEU\neverbálna komunikaácia\RT14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252783" y="3861048"/>
            <a:ext cx="1891217" cy="283682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3559" name="Picture 7" descr="C:\Users\klara\Desktop\SJL - ASFEU\neverbálna komunikaácia\RT8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95936" y="4697760"/>
            <a:ext cx="3275968" cy="2160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perspectiveBelow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560" name="Picture 8" descr="C:\Users\klara\Desktop\SJL - ASFEU\neverbálna komunikaácia\RT7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011144" y="1556792"/>
            <a:ext cx="2132856" cy="213285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3561" name="Picture 9" descr="C:\Users\klara\Desktop\SJL - ASFEU\neverbálna komunikaácia\RT6.jpg"/>
          <p:cNvPicPr>
            <a:picLocks noChangeAspect="1" noChangeArrowheads="1"/>
          </p:cNvPicPr>
          <p:nvPr/>
        </p:nvPicPr>
        <p:blipFill>
          <a:blip r:embed="rId5" cstate="email"/>
          <a:srcRect r="11229"/>
          <a:stretch>
            <a:fillRect/>
          </a:stretch>
        </p:blipFill>
        <p:spPr bwMode="auto">
          <a:xfrm>
            <a:off x="2843808" y="1916832"/>
            <a:ext cx="2945702" cy="2400738"/>
          </a:xfrm>
          <a:prstGeom prst="ellipse">
            <a:avLst/>
          </a:prstGeom>
          <a:ln>
            <a:solidFill>
              <a:srgbClr val="FF66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3563" name="Picture 11" descr="C:\Users\klara\Desktop\SJL - ASFEU\neverbálna komunikaácia\RT5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220072" y="1628800"/>
            <a:ext cx="2016224" cy="27723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99CC00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1" descr="C:\Users\klara\Desktop\SJL - ASFEU\neverbálna komunikaácia\RT5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115616" y="1484784"/>
            <a:ext cx="2016224" cy="27723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99CC00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1Right">
              <a:rot lat="1080000" lon="12000000" rev="0"/>
            </a:camera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3564" name="Picture 12" descr="C:\Users\klara\Desktop\SJL - ASFEU\neverbálna komunikaácia\G9.jpg"/>
          <p:cNvPicPr>
            <a:picLocks noChangeAspect="1" noChangeArrowheads="1"/>
          </p:cNvPicPr>
          <p:nvPr/>
        </p:nvPicPr>
        <p:blipFill>
          <a:blip r:embed="rId7" cstate="email"/>
          <a:srcRect r="8001"/>
          <a:stretch>
            <a:fillRect/>
          </a:stretch>
        </p:blipFill>
        <p:spPr bwMode="auto">
          <a:xfrm>
            <a:off x="971600" y="4331809"/>
            <a:ext cx="2928342" cy="2526191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klara\Desktop\SJL - ASFEU\neverbálna komunikaácia\K5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95936" y="188640"/>
            <a:ext cx="1944216" cy="1944216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5" descr="C:\Users\klara\Desktop\SJL - ASFEU\neverbálna komunikaácia\RT12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43608" y="188640"/>
            <a:ext cx="2531712" cy="22279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isometricOffAxis1Righ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3" descr="C:\Users\klara\Desktop\SJL - ASFEU\neverbálna komunikaácia\RT13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047656" y="188640"/>
            <a:ext cx="3264363" cy="2448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00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6" name="Picture 10" descr="C:\Users\klara\Desktop\SJL - ASFEU\neverbálna komunikaácia\RT2.bmp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043608" y="2708920"/>
            <a:ext cx="2640294" cy="3960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6633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7" name="Picture 6" descr="C:\Users\klara\Desktop\SJL - ASFEU\neverbálna komunikaácia\RT9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590427" y="3140968"/>
            <a:ext cx="2553573" cy="33843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3" descr="C:\Users\klara\Desktop\SJL - ASFEU\neverbálna komunikaácia\K11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4139952" y="2348880"/>
            <a:ext cx="1728192" cy="2304256"/>
          </a:xfrm>
          <a:prstGeom prst="rect">
            <a:avLst/>
          </a:prstGeom>
          <a:ln w="38100" cap="sq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13" descr="C:\Users\klara\Desktop\SJL - ASFEU\neverbálna komunikaácia\G6.jp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779912" y="4869160"/>
            <a:ext cx="2466975" cy="1847850"/>
          </a:xfrm>
          <a:prstGeom prst="rect">
            <a:avLst/>
          </a:prstGeom>
          <a:ln w="38100" cap="sq">
            <a:solidFill>
              <a:srgbClr val="FF33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sk-SK" sz="36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NEVERBÁLNA  KOMUNIKÁCIA:</a:t>
            </a:r>
            <a:br>
              <a:rPr lang="sk-SK" sz="36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sk-SK" sz="36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POSTOJ</a:t>
            </a:r>
            <a:endParaRPr lang="sk-SK" sz="3600" dirty="0"/>
          </a:p>
        </p:txBody>
      </p:sp>
      <p:pic>
        <p:nvPicPr>
          <p:cNvPr id="25603" name="Picture 3" descr="C:\Users\klara\Desktop\SJL - ASFEU\neverbálna komunikaácia\k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932040" y="1484784"/>
            <a:ext cx="3048340" cy="2286255"/>
          </a:xfrm>
          <a:prstGeom prst="rect">
            <a:avLst/>
          </a:prstGeom>
          <a:noFill/>
        </p:spPr>
      </p:pic>
      <p:pic>
        <p:nvPicPr>
          <p:cNvPr id="25608" name="Picture 8" descr="C:\Users\klara\Desktop\SJL - ASFEU\neverbálna komunikaácia\images[7]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43608" y="1628800"/>
            <a:ext cx="3408644" cy="1224136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8" descr="C:\Users\klara\Desktop\SJL - ASFEU\neverbálna komunikaácia\images[7]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43608" y="3356992"/>
            <a:ext cx="3408644" cy="136815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8" descr="C:\Users\klara\Desktop\SJL - ASFEU\neverbálna komunikaácia\images[7]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043608" y="5301208"/>
            <a:ext cx="3477206" cy="1340768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3" descr="C:\Users\klara\Desktop\SJL - ASFEU\neverbálna komunikaácia\k1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88024" y="3861048"/>
            <a:ext cx="3995937" cy="299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klara\Desktop\SJL - ASFEU\neverbálna komunikaácia\M9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43608" y="4774529"/>
            <a:ext cx="1512168" cy="20834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582" name="Picture 6" descr="C:\Users\klara\Desktop\SJL - ASFEU\neverbálna komunikaácia\K7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43608" y="0"/>
            <a:ext cx="2193708" cy="2924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584" name="Picture 8" descr="C:\Users\klara\Desktop\SJL - ASFEU\neverbálna komunikaácia\G11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347864" y="548680"/>
            <a:ext cx="2263666" cy="2505124"/>
          </a:xfrm>
          <a:prstGeom prst="rect">
            <a:avLst/>
          </a:prstGeom>
          <a:noFill/>
        </p:spPr>
      </p:pic>
      <p:pic>
        <p:nvPicPr>
          <p:cNvPr id="11" name="Picture 2" descr="C:\Users\klara\Desktop\SJL - ASFEU\neverbálna komunikaácia\G10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043608" y="2924944"/>
            <a:ext cx="1954323" cy="2016224"/>
          </a:xfrm>
          <a:prstGeom prst="rect">
            <a:avLst/>
          </a:prstGeom>
          <a:noFill/>
        </p:spPr>
      </p:pic>
      <p:pic>
        <p:nvPicPr>
          <p:cNvPr id="12" name="Picture 4" descr="C:\Users\klara\Desktop\SJL - ASFEU\neverbálna komunikaácia\RC1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693297" y="0"/>
            <a:ext cx="3450703" cy="6858000"/>
          </a:xfrm>
          <a:prstGeom prst="rect">
            <a:avLst/>
          </a:prstGeom>
          <a:noFill/>
        </p:spPr>
      </p:pic>
      <p:pic>
        <p:nvPicPr>
          <p:cNvPr id="13" name="Picture 7" descr="C:\Users\klara\Desktop\SJL - ASFEU\neverbálna komunikaácia\RT16.pn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699792" y="3429000"/>
            <a:ext cx="361352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043608" y="188640"/>
            <a:ext cx="8100392" cy="1296144"/>
          </a:xfr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prstTxWarp prst="textDeflate">
              <a:avLst/>
            </a:prstTxWarp>
            <a:normAutofit fontScale="90000"/>
          </a:bodyPr>
          <a:lstStyle/>
          <a:p>
            <a:r>
              <a:rPr lang="sk-SK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KOMUNIKÁCIA = DOROZUMIEVANIE</a:t>
            </a:r>
            <a:endParaRPr lang="sk-SK" b="1" dirty="0">
              <a:ln w="18000">
                <a:solidFill>
                  <a:srgbClr val="FF9900"/>
                </a:solidFill>
                <a:prstDash val="solid"/>
                <a:miter lim="800000"/>
              </a:ln>
              <a:solidFill>
                <a:srgbClr val="6633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1043608" y="1556792"/>
            <a:ext cx="7920880" cy="2232248"/>
          </a:xfrm>
        </p:spPr>
        <p:txBody>
          <a:bodyPr>
            <a:normAutofit/>
          </a:bodyPr>
          <a:lstStyle/>
          <a:p>
            <a:r>
              <a:rPr lang="sk-SK" sz="2400" dirty="0" smtClean="0"/>
              <a:t>Človek – tvor spoločenský – komunikačné situácie ;</a:t>
            </a:r>
          </a:p>
          <a:p>
            <a:r>
              <a:rPr lang="sk-SK" sz="2400" dirty="0" smtClean="0"/>
              <a:t>komunikácia – vymieňanie informácií – dorozumievanie sa – vytváranie vzťahov medzi ľuďmi;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Vysielateľ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smtClean="0"/>
              <a:t>informácie = hovoriaci (píšuci) človek;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Príjemca</a:t>
            </a:r>
            <a:r>
              <a:rPr lang="sk-SK" sz="2400" dirty="0" smtClean="0"/>
              <a:t> informácie = počúvajúci (čítajúci) človek;</a:t>
            </a:r>
          </a:p>
          <a:p>
            <a:endParaRPr lang="sk-SK" sz="2400" dirty="0" smtClean="0"/>
          </a:p>
          <a:p>
            <a:pPr>
              <a:buNone/>
            </a:pPr>
            <a:endParaRPr lang="sk-SK" sz="2400" dirty="0" smtClean="0"/>
          </a:p>
        </p:txBody>
      </p:sp>
      <p:graphicFrame>
        <p:nvGraphicFramePr>
          <p:cNvPr id="7" name="Zástupný symbol obsahu 3"/>
          <p:cNvGraphicFramePr>
            <a:graphicFrameLocks/>
          </p:cNvGraphicFramePr>
          <p:nvPr/>
        </p:nvGraphicFramePr>
        <p:xfrm>
          <a:off x="1403648" y="3717032"/>
          <a:ext cx="7344816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 descr="C:\Users\klara\Desktop\imagesCAAE4926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267744" y="5085184"/>
            <a:ext cx="1100540" cy="1628800"/>
          </a:xfrm>
          <a:prstGeom prst="rect">
            <a:avLst/>
          </a:prstGeom>
          <a:ln>
            <a:solidFill>
              <a:srgbClr val="002060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5" descr="C:\Users\klara\Desktop\imagesCAAE4926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876256" y="5085184"/>
            <a:ext cx="1080120" cy="1598578"/>
          </a:xfrm>
          <a:prstGeom prst="rect">
            <a:avLst/>
          </a:prstGeom>
          <a:ln>
            <a:solidFill>
              <a:srgbClr val="002060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3" name="Tlačidlo akcie: Informácie 12">
            <a:hlinkClick r:id="" action="ppaction://noaction" highlightClick="1"/>
          </p:cNvPr>
          <p:cNvSpPr/>
          <p:nvPr/>
        </p:nvSpPr>
        <p:spPr>
          <a:xfrm>
            <a:off x="4427984" y="5229200"/>
            <a:ext cx="1224136" cy="1440160"/>
          </a:xfrm>
          <a:prstGeom prst="actionButtonInforma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5" descr="C:\Users\klara\Desktop\SJL - ASFEU\neverbálna komunikaácia\RT10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664" y="4149079"/>
            <a:ext cx="7128792" cy="2616857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</p:pic>
      <p:pic>
        <p:nvPicPr>
          <p:cNvPr id="5" name="Picture 6" descr="C:\Users\klara\Desktop\SJL - ASFEU\neverbálna komunikaácia\RT11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03648" y="1340768"/>
            <a:ext cx="7416824" cy="2953617"/>
          </a:xfrm>
          <a:prstGeom prst="rect">
            <a:avLst/>
          </a:prstGeom>
          <a:noFill/>
          <a:scene3d>
            <a:camera prst="perspectiveBelow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http://t1.gstatic.com/images?q=tbn:ANd9GcSaO3mqyKa9-OCdDGpJXpmjSXpJY5p3HTpKUoaUusgkw41ffkPN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4505325"/>
            <a:ext cx="1943100" cy="23526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6264696" cy="1143000"/>
          </a:xfrm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sk-SK" sz="36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INÉ PROSTRIEDKY KOMUNIKÁCIE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3496432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2800" b="1" dirty="0" smtClean="0">
                <a:solidFill>
                  <a:srgbClr val="336600"/>
                </a:solidFill>
              </a:rPr>
              <a:t>Morseova abeceda</a:t>
            </a:r>
          </a:p>
          <a:p>
            <a:pPr algn="ctr">
              <a:buNone/>
            </a:pPr>
            <a:endParaRPr lang="sk-SK" sz="2800" b="1" dirty="0" smtClean="0">
              <a:solidFill>
                <a:srgbClr val="336600"/>
              </a:solidFill>
            </a:endParaRPr>
          </a:p>
          <a:p>
            <a:pPr algn="just">
              <a:buNone/>
            </a:pPr>
            <a:r>
              <a:rPr lang="sk-SK" sz="1800" b="1" dirty="0" smtClean="0"/>
              <a:t>Medzinárodná Morseova </a:t>
            </a:r>
            <a:r>
              <a:rPr lang="sk-SK" sz="1800" b="1" dirty="0" smtClean="0">
                <a:hlinkClick r:id="rId3" action="ppaction://hlinkfile" tooltip="Abeceda"/>
              </a:rPr>
              <a:t>abeceda</a:t>
            </a:r>
            <a:r>
              <a:rPr lang="sk-SK" sz="1800" dirty="0" smtClean="0"/>
              <a:t> [vyslov: </a:t>
            </a:r>
            <a:r>
              <a:rPr lang="sk-SK" sz="1800" dirty="0" err="1" smtClean="0"/>
              <a:t>morzova</a:t>
            </a:r>
            <a:r>
              <a:rPr lang="sk-SK" sz="1800" dirty="0" smtClean="0"/>
              <a:t>] (hovorovo </a:t>
            </a:r>
            <a:r>
              <a:rPr lang="sk-SK" sz="1800" b="1" dirty="0" smtClean="0"/>
              <a:t>morzeovka</a:t>
            </a:r>
            <a:r>
              <a:rPr lang="sk-SK" sz="1800" dirty="0" smtClean="0"/>
              <a:t>) je sústava telegrafných signálov zodpovedajúcich </a:t>
            </a:r>
            <a:r>
              <a:rPr lang="sk-SK" sz="1800" dirty="0" smtClean="0">
                <a:hlinkClick r:id="rId4" action="ppaction://hlinkfile" tooltip="Písmeno"/>
              </a:rPr>
              <a:t>písmenám</a:t>
            </a:r>
            <a:r>
              <a:rPr lang="sk-SK" sz="1800" dirty="0" smtClean="0"/>
              <a:t>, čísliciam a iným </a:t>
            </a:r>
            <a:r>
              <a:rPr lang="sk-SK" sz="1800" dirty="0" smtClean="0">
                <a:hlinkClick r:id="rId5" action="ppaction://hlinkfile" tooltip="Znak"/>
              </a:rPr>
              <a:t>znakom</a:t>
            </a:r>
            <a:r>
              <a:rPr lang="sk-SK" sz="1800" dirty="0" smtClean="0"/>
              <a:t>, ktoré sa používajú pri </a:t>
            </a:r>
            <a:r>
              <a:rPr lang="sk-SK" sz="1800" dirty="0" smtClean="0">
                <a:hlinkClick r:id="rId6" action="ppaction://hlinkfile" tooltip="Písanie"/>
              </a:rPr>
              <a:t>písaní</a:t>
            </a:r>
            <a:r>
              <a:rPr lang="sk-SK" sz="1800" dirty="0" smtClean="0"/>
              <a:t>; v grafickom vyjadrení je to sústava bodiek a čiarok, časovo bodka predstavuje krátky signál a čiarka dlhý signál. Autorom abecedy je </a:t>
            </a:r>
            <a:r>
              <a:rPr lang="sk-SK" sz="1800" dirty="0" smtClean="0">
                <a:hlinkClick r:id="rId7" action="ppaction://hlinkfile" tooltip="Samuel Finley Breese Morse"/>
              </a:rPr>
              <a:t>Samuel </a:t>
            </a:r>
            <a:r>
              <a:rPr lang="sk-SK" sz="1800" dirty="0" err="1" smtClean="0">
                <a:hlinkClick r:id="rId7" action="ppaction://hlinkfile" tooltip="Samuel Finley Breese Morse"/>
              </a:rPr>
              <a:t>Finley</a:t>
            </a:r>
            <a:r>
              <a:rPr lang="sk-SK" sz="1800" dirty="0" smtClean="0">
                <a:hlinkClick r:id="rId7" action="ppaction://hlinkfile" tooltip="Samuel Finley Breese Morse"/>
              </a:rPr>
              <a:t> </a:t>
            </a:r>
            <a:r>
              <a:rPr lang="sk-SK" sz="1800" dirty="0" err="1" smtClean="0">
                <a:hlinkClick r:id="rId7" action="ppaction://hlinkfile" tooltip="Samuel Finley Breese Morse"/>
              </a:rPr>
              <a:t>Breese</a:t>
            </a:r>
            <a:r>
              <a:rPr lang="sk-SK" sz="1800" dirty="0" smtClean="0">
                <a:hlinkClick r:id="rId7" action="ppaction://hlinkfile" tooltip="Samuel Finley Breese Morse"/>
              </a:rPr>
              <a:t> Morse</a:t>
            </a:r>
            <a:r>
              <a:rPr lang="sk-SK" sz="1800" dirty="0" smtClean="0"/>
              <a:t>.</a:t>
            </a:r>
          </a:p>
          <a:p>
            <a:pPr>
              <a:buNone/>
            </a:pPr>
            <a:endParaRPr lang="sk-SK" sz="1800" dirty="0" smtClean="0"/>
          </a:p>
          <a:p>
            <a:endParaRPr lang="sk-SK" sz="2800" dirty="0" smtClean="0"/>
          </a:p>
          <a:p>
            <a:endParaRPr lang="sk-SK" sz="2800" dirty="0" smtClean="0"/>
          </a:p>
        </p:txBody>
      </p:sp>
      <p:pic>
        <p:nvPicPr>
          <p:cNvPr id="27654" name="Picture 6" descr="http://2.bp.blogspot.com/_OTfV7n7WuA0/TOQWoQ3W6nI/AAAAAAAAAoU/s-DIm0ejTM4/s1600/Obr%25C3%25A1zek1.pn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5940152" y="1556792"/>
            <a:ext cx="1267341" cy="1584176"/>
          </a:xfrm>
          <a:prstGeom prst="rect">
            <a:avLst/>
          </a:prstGeom>
          <a:noFill/>
        </p:spPr>
      </p:pic>
      <p:pic>
        <p:nvPicPr>
          <p:cNvPr id="8" name="Picture 6" descr="http://2.bp.blogspot.com/_OTfV7n7WuA0/TOQWoQ3W6nI/AAAAAAAAAoU/s-DIm0ejTM4/s1600/Obr%25C3%25A1zek1.pn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5580112" y="3068198"/>
            <a:ext cx="1684357" cy="3789802"/>
          </a:xfrm>
          <a:prstGeom prst="rect">
            <a:avLst/>
          </a:prstGeom>
          <a:noFill/>
        </p:spPr>
      </p:pic>
      <p:pic>
        <p:nvPicPr>
          <p:cNvPr id="9" name="Picture 6" descr="http://2.bp.blogspot.com/_OTfV7n7WuA0/TOQWoQ3W6nI/AAAAAAAAAoU/s-DIm0ejTM4/s1600/Obr%25C3%25A1zek1.png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7092280" y="-1"/>
            <a:ext cx="2051720" cy="6834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188640"/>
            <a:ext cx="5256584" cy="6480720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20000"/>
              </a:lnSpc>
              <a:buNone/>
            </a:pPr>
            <a:r>
              <a:rPr lang="sk-SK" sz="3400" b="1" dirty="0" err="1" smtClean="0">
                <a:solidFill>
                  <a:srgbClr val="336600"/>
                </a:solidFill>
              </a:rPr>
              <a:t>Braillovo</a:t>
            </a:r>
            <a:r>
              <a:rPr lang="sk-SK" sz="3400" b="1" dirty="0" smtClean="0">
                <a:solidFill>
                  <a:srgbClr val="336600"/>
                </a:solidFill>
              </a:rPr>
              <a:t> písmo</a:t>
            </a:r>
            <a:r>
              <a:rPr lang="sk-SK" sz="3000" b="1" dirty="0" smtClean="0">
                <a:solidFill>
                  <a:srgbClr val="336600"/>
                </a:solidFill>
              </a:rPr>
              <a:t/>
            </a:r>
            <a:br>
              <a:rPr lang="sk-SK" sz="3000" b="1" dirty="0" smtClean="0">
                <a:solidFill>
                  <a:srgbClr val="336600"/>
                </a:solidFill>
              </a:rPr>
            </a:br>
            <a:endParaRPr lang="sk-SK" sz="2600" b="1" dirty="0" smtClean="0">
              <a:solidFill>
                <a:srgbClr val="336600"/>
              </a:solidFill>
            </a:endParaRPr>
          </a:p>
          <a:p>
            <a:r>
              <a:rPr lang="sk-SK" sz="2900" b="1" dirty="0" err="1" smtClean="0"/>
              <a:t>Braillovo</a:t>
            </a:r>
            <a:r>
              <a:rPr lang="sk-SK" sz="2900" b="1" dirty="0" smtClean="0"/>
              <a:t> písmo</a:t>
            </a:r>
            <a:r>
              <a:rPr lang="sk-SK" sz="2900" dirty="0" smtClean="0"/>
              <a:t> je špeciálny druh </a:t>
            </a:r>
            <a:r>
              <a:rPr lang="sk-SK" sz="2900" dirty="0" smtClean="0">
                <a:hlinkClick r:id="rId2" action="ppaction://hlinkfile" tooltip="Písmo"/>
              </a:rPr>
              <a:t>písma</a:t>
            </a:r>
            <a:r>
              <a:rPr lang="sk-SK" sz="2900" dirty="0" smtClean="0"/>
              <a:t>, resp. systému písania, určeného pre </a:t>
            </a:r>
            <a:r>
              <a:rPr lang="sk-SK" sz="2900" dirty="0" smtClean="0">
                <a:hlinkClick r:id="rId3" action="ppaction://hlinkfile" tooltip="Slepota"/>
              </a:rPr>
              <a:t>nevidiacich</a:t>
            </a:r>
            <a:r>
              <a:rPr lang="sk-SK" sz="2900" dirty="0" smtClean="0"/>
              <a:t> a slabozrakých. </a:t>
            </a:r>
          </a:p>
          <a:p>
            <a:r>
              <a:rPr lang="sk-SK" sz="2900" dirty="0" smtClean="0"/>
              <a:t>Funguje na princípe plastických bodov vyrazených do papiera, ktoré čitateľ vníma </a:t>
            </a:r>
            <a:r>
              <a:rPr lang="sk-SK" sz="2900" dirty="0" smtClean="0">
                <a:hlinkClick r:id="rId4" action="ppaction://hlinkfile" tooltip="Hmat"/>
              </a:rPr>
              <a:t>hmatom</a:t>
            </a:r>
            <a:r>
              <a:rPr lang="sk-SK" sz="2900" dirty="0" smtClean="0"/>
              <a:t>. </a:t>
            </a:r>
          </a:p>
          <a:p>
            <a:r>
              <a:rPr lang="sk-SK" sz="2900" dirty="0" smtClean="0"/>
              <a:t>Písmo je pomenované podľa </a:t>
            </a:r>
            <a:r>
              <a:rPr lang="sk-SK" sz="2900" dirty="0" smtClean="0">
                <a:hlinkClick r:id="rId5" action="ppaction://hlinkfile" tooltip="Francúzsko"/>
              </a:rPr>
              <a:t>francúzskeho</a:t>
            </a:r>
            <a:r>
              <a:rPr lang="sk-SK" sz="2900" dirty="0" smtClean="0"/>
              <a:t> učiteľa </a:t>
            </a:r>
            <a:r>
              <a:rPr lang="sk-SK" sz="2900" dirty="0" err="1" smtClean="0">
                <a:hlinkClick r:id="rId6" action="ppaction://hlinkfile" tooltip="Louis Braille"/>
              </a:rPr>
              <a:t>Louisa</a:t>
            </a:r>
            <a:r>
              <a:rPr lang="sk-SK" sz="2900" dirty="0" smtClean="0">
                <a:hlinkClick r:id="rId6" action="ppaction://hlinkfile" tooltip="Louis Braille"/>
              </a:rPr>
              <a:t> </a:t>
            </a:r>
            <a:r>
              <a:rPr lang="sk-SK" sz="2900" dirty="0" err="1" smtClean="0">
                <a:hlinkClick r:id="rId6" action="ppaction://hlinkfile" tooltip="Louis Braille"/>
              </a:rPr>
              <a:t>Brailla</a:t>
            </a:r>
            <a:r>
              <a:rPr lang="sk-SK" sz="2900" dirty="0" smtClean="0"/>
              <a:t>, ktorý potom, čo v detstve stratil zrak po nešťastnom poranení, v pätnástich rokoch vytvoril toto písmo úpravou vojenského systému umožňujúceho čítanie za tmy. </a:t>
            </a:r>
          </a:p>
          <a:p>
            <a:r>
              <a:rPr lang="sk-SK" sz="2900" dirty="0" smtClean="0"/>
              <a:t>Slovenský systém </a:t>
            </a:r>
            <a:r>
              <a:rPr lang="sk-SK" sz="2900" dirty="0" err="1" smtClean="0"/>
              <a:t>Braillovho</a:t>
            </a:r>
            <a:r>
              <a:rPr lang="sk-SK" sz="2900" dirty="0" smtClean="0"/>
              <a:t> písma vytvoril v roku </a:t>
            </a:r>
            <a:r>
              <a:rPr lang="sk-SK" sz="2900" dirty="0" smtClean="0">
                <a:hlinkClick r:id="rId7" action="ppaction://hlinkfile" tooltip="1922"/>
              </a:rPr>
              <a:t>1922</a:t>
            </a:r>
            <a:r>
              <a:rPr lang="sk-SK" sz="2900" dirty="0" smtClean="0"/>
              <a:t> zakladateľ a prvý riaditeľ </a:t>
            </a:r>
            <a:r>
              <a:rPr lang="sk-SK" sz="2900" dirty="0" smtClean="0">
                <a:hlinkClick r:id="rId8" action="ppaction://hlinkfile" tooltip="Štátny ústav pre slepcov (stránka neexistuje)"/>
              </a:rPr>
              <a:t>Štátneho ústavu pre slepcov</a:t>
            </a:r>
            <a:r>
              <a:rPr lang="sk-SK" sz="2900" dirty="0" smtClean="0"/>
              <a:t> v </a:t>
            </a:r>
            <a:r>
              <a:rPr lang="sk-SK" sz="2900" dirty="0" smtClean="0">
                <a:hlinkClick r:id="rId9" action="ppaction://hlinkfile" tooltip="Levoča"/>
              </a:rPr>
              <a:t>Levoči</a:t>
            </a:r>
            <a:r>
              <a:rPr lang="sk-SK" sz="2900" dirty="0" smtClean="0"/>
              <a:t> </a:t>
            </a:r>
            <a:r>
              <a:rPr lang="sk-SK" sz="2900" dirty="0" smtClean="0">
                <a:hlinkClick r:id="rId10" action="ppaction://hlinkfile" tooltip="Adolf Fryc (stránka neexistuje)"/>
              </a:rPr>
              <a:t>Adolf </a:t>
            </a:r>
            <a:r>
              <a:rPr lang="sk-SK" sz="2900" dirty="0" err="1" smtClean="0">
                <a:hlinkClick r:id="rId10" action="ppaction://hlinkfile" tooltip="Adolf Fryc (stránka neexistuje)"/>
              </a:rPr>
              <a:t>Fryc</a:t>
            </a:r>
            <a:r>
              <a:rPr lang="sk-SK" sz="2900" dirty="0" smtClean="0"/>
              <a:t>. Doplnil písmená ä, f, Í, ŕ, ó, </a:t>
            </a:r>
            <a:r>
              <a:rPr lang="sk-SK" sz="2900" dirty="0" err="1" smtClean="0"/>
              <a:t>dz</a:t>
            </a:r>
            <a:r>
              <a:rPr lang="sk-SK" sz="2900" dirty="0" smtClean="0"/>
              <a:t>, </a:t>
            </a:r>
            <a:r>
              <a:rPr lang="sk-SK" sz="2900" dirty="0" err="1" smtClean="0"/>
              <a:t>dž</a:t>
            </a:r>
            <a:r>
              <a:rPr lang="sk-SK" sz="2900" dirty="0" smtClean="0"/>
              <a:t>. </a:t>
            </a:r>
          </a:p>
          <a:p>
            <a:r>
              <a:rPr lang="sk-SK" sz="2900" dirty="0" smtClean="0"/>
              <a:t>Rozvojom </a:t>
            </a:r>
            <a:r>
              <a:rPr lang="sk-SK" sz="2900" dirty="0" smtClean="0">
                <a:hlinkClick r:id="rId11" action="ppaction://hlinkfile" tooltip="Slovenčina"/>
              </a:rPr>
              <a:t>slovenského</a:t>
            </a:r>
            <a:r>
              <a:rPr lang="sk-SK" sz="2900" dirty="0" smtClean="0"/>
              <a:t> jazyka sa postupne dopĺňali ďalšie písmená našej abecedy. </a:t>
            </a:r>
          </a:p>
          <a:p>
            <a:r>
              <a:rPr lang="sk-SK" sz="2900" dirty="0" err="1" smtClean="0"/>
              <a:t>Fryc</a:t>
            </a:r>
            <a:r>
              <a:rPr lang="sk-SK" sz="2900" dirty="0" smtClean="0"/>
              <a:t> vydal aj prvý slovenský šlabikár, podľa ktorého sa učilo dokonca až do roku </a:t>
            </a:r>
            <a:r>
              <a:rPr lang="sk-SK" sz="2900" dirty="0" smtClean="0">
                <a:hlinkClick r:id="rId12" action="ppaction://hlinkfile" tooltip="1946"/>
              </a:rPr>
              <a:t>1946</a:t>
            </a:r>
            <a:r>
              <a:rPr lang="sk-SK" sz="2900" dirty="0" smtClean="0"/>
              <a:t>. Vytvoril aj čítanku s názvom Kvety a časopis Besiedka.</a:t>
            </a:r>
          </a:p>
          <a:p>
            <a:r>
              <a:rPr lang="sk-SK" sz="2900" dirty="0" err="1" smtClean="0"/>
              <a:t>Braillovo</a:t>
            </a:r>
            <a:r>
              <a:rPr lang="sk-SK" sz="2900" dirty="0" smtClean="0"/>
              <a:t> písmo je netradičným príkladom </a:t>
            </a:r>
            <a:r>
              <a:rPr lang="sk-SK" sz="2900" dirty="0" smtClean="0">
                <a:hlinkClick r:id="rId13" action="ppaction://hlinkfile" tooltip="Binárny"/>
              </a:rPr>
              <a:t>binárneho</a:t>
            </a:r>
            <a:r>
              <a:rPr lang="sk-SK" sz="2900" dirty="0" smtClean="0"/>
              <a:t> </a:t>
            </a:r>
            <a:r>
              <a:rPr lang="sk-SK" sz="2900" dirty="0" smtClean="0">
                <a:hlinkClick r:id="rId14" action="ppaction://hlinkfile" tooltip="Kód"/>
              </a:rPr>
              <a:t>kódu</a:t>
            </a:r>
            <a:r>
              <a:rPr lang="sk-SK" sz="2900" dirty="0" smtClean="0"/>
              <a:t> používaného mimo sveta </a:t>
            </a:r>
            <a:r>
              <a:rPr lang="sk-SK" sz="2900" dirty="0" smtClean="0">
                <a:hlinkClick r:id="rId15" action="ppaction://hlinkfile" tooltip="Počítač"/>
              </a:rPr>
              <a:t>počítačov</a:t>
            </a:r>
            <a:r>
              <a:rPr lang="sk-SK" sz="2900" dirty="0" smtClean="0"/>
              <a:t>.</a:t>
            </a:r>
          </a:p>
          <a:p>
            <a:endParaRPr lang="sk-SK" sz="2400" dirty="0" smtClean="0"/>
          </a:p>
          <a:p>
            <a:endParaRPr lang="sk-SK" dirty="0" smtClean="0"/>
          </a:p>
          <a:p>
            <a:endParaRPr lang="sk-SK" sz="2400" dirty="0"/>
          </a:p>
        </p:txBody>
      </p:sp>
      <p:pic>
        <p:nvPicPr>
          <p:cNvPr id="26628" name="Picture 4" descr="http://t1.gstatic.com/images?q=tbn:ANd9GcTt7RuN9slAA_zgXTCQdAZZzMLWTe_oQrDN7q8uJ4Qqd7VDr_vQzA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202472" y="476672"/>
            <a:ext cx="1512847" cy="244827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ContrastingRightFacing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6630" name="Picture 6" descr="http://t0.gstatic.com/images?q=tbn:ANd9GcSVi2NdBTRA73NV6aMybdYtXrmwu7FH-7INVazFHO-Zpfs7H6Ia5w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6444208" y="-1"/>
            <a:ext cx="2699792" cy="261690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6632" name="Picture 8" descr="http://farm1.static.flickr.com/103/282600575_cf66650c69.jpg"/>
          <p:cNvPicPr>
            <a:picLocks noChangeAspect="1" noChangeArrowheads="1"/>
          </p:cNvPicPr>
          <p:nvPr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6444208" y="4869160"/>
            <a:ext cx="2699792" cy="179806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6634" name="Picture 10" descr="http://t0.gstatic.com/images?q=tbn:ANd9GcTRiNzl1_boBT_nFqEstxE0kSN-y4J4YkAxbysPfAWyxZokKH-M8w"/>
          <p:cNvPicPr>
            <a:picLocks noChangeAspect="1" noChangeArrowheads="1"/>
          </p:cNvPicPr>
          <p:nvPr/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6438784" y="2852936"/>
            <a:ext cx="2705216" cy="1800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0"/>
            <a:ext cx="4968552" cy="68580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sk-SK" b="1" dirty="0" smtClean="0">
                <a:solidFill>
                  <a:srgbClr val="336600"/>
                </a:solidFill>
              </a:rPr>
              <a:t>Posunková reč</a:t>
            </a:r>
          </a:p>
          <a:p>
            <a:pPr algn="just">
              <a:buNone/>
            </a:pPr>
            <a:r>
              <a:rPr lang="sk-SK" sz="3100" b="1" dirty="0" smtClean="0"/>
              <a:t>Posunková reč</a:t>
            </a:r>
            <a:r>
              <a:rPr lang="sk-SK" sz="3100" dirty="0" smtClean="0"/>
              <a:t> (iné názvy: </a:t>
            </a:r>
            <a:r>
              <a:rPr lang="sk-SK" sz="3100" b="1" dirty="0" smtClean="0"/>
              <a:t>posunkový jazyk</a:t>
            </a:r>
            <a:r>
              <a:rPr lang="sk-SK" sz="3100" dirty="0" smtClean="0"/>
              <a:t>) je </a:t>
            </a:r>
            <a:r>
              <a:rPr lang="sk-SK" sz="3100" dirty="0" smtClean="0">
                <a:hlinkClick r:id="rId2" action="ppaction://hlinkfile" tooltip="Reč"/>
              </a:rPr>
              <a:t>reč</a:t>
            </a:r>
            <a:r>
              <a:rPr lang="sk-SK" sz="3100" dirty="0" smtClean="0"/>
              <a:t> v podobe účelových pohybov jednej alebo obidvoch rúk, sprevádzaných nápadným výrazom tváre (spravidla aj príslušnými pohybmi hovoridiel). </a:t>
            </a:r>
          </a:p>
          <a:p>
            <a:pPr algn="just">
              <a:buNone/>
            </a:pPr>
            <a:r>
              <a:rPr lang="sk-SK" sz="2600" dirty="0" smtClean="0"/>
              <a:t>Od </a:t>
            </a:r>
            <a:r>
              <a:rPr lang="sk-SK" sz="2600" dirty="0" smtClean="0">
                <a:hlinkClick r:id="rId3" action="ppaction://hlinkfile" tooltip="17. storočia"/>
              </a:rPr>
              <a:t>17. storočia</a:t>
            </a:r>
            <a:r>
              <a:rPr lang="sk-SK" sz="2600" dirty="0" smtClean="0"/>
              <a:t> je dorozumievacím </a:t>
            </a:r>
            <a:r>
              <a:rPr lang="sk-SK" sz="2600" dirty="0" smtClean="0">
                <a:hlinkClick r:id="rId4" action="ppaction://hlinkfile" tooltip="Jazyk"/>
              </a:rPr>
              <a:t>jazykom</a:t>
            </a:r>
            <a:r>
              <a:rPr lang="sk-SK" sz="2600" dirty="0" smtClean="0"/>
              <a:t> </a:t>
            </a:r>
            <a:r>
              <a:rPr lang="sk-SK" sz="2600" dirty="0" smtClean="0">
                <a:hlinkClick r:id="rId5" action="ppaction://hlinkfile" tooltip="Nepočujúci (stránka neexistuje)"/>
              </a:rPr>
              <a:t>nepočujúcich</a:t>
            </a:r>
            <a:r>
              <a:rPr lang="sk-SK" sz="2600" dirty="0" smtClean="0"/>
              <a:t>. </a:t>
            </a:r>
          </a:p>
          <a:p>
            <a:pPr algn="just">
              <a:buNone/>
            </a:pPr>
            <a:r>
              <a:rPr lang="sk-SK" sz="2600" dirty="0" smtClean="0"/>
              <a:t>Rôzne krajiny používajú rôzne posunkové reči, napríklad aj </a:t>
            </a:r>
            <a:r>
              <a:rPr lang="sk-SK" sz="2600" dirty="0" smtClean="0">
                <a:hlinkClick r:id="rId6" action="ppaction://hlinkfile" tooltip="Slovensko"/>
              </a:rPr>
              <a:t>Slovensko</a:t>
            </a:r>
            <a:r>
              <a:rPr lang="sk-SK" sz="2600" dirty="0" smtClean="0"/>
              <a:t>.</a:t>
            </a:r>
          </a:p>
          <a:p>
            <a:pPr algn="just">
              <a:buNone/>
            </a:pPr>
            <a:r>
              <a:rPr lang="sk-SK" sz="2600" dirty="0" smtClean="0"/>
              <a:t>Od hovoreného jazyka </a:t>
            </a:r>
            <a:r>
              <a:rPr lang="sk-SK" sz="2600" dirty="0" smtClean="0">
                <a:solidFill>
                  <a:srgbClr val="002060"/>
                </a:solidFill>
              </a:rPr>
              <a:t>sa odlišuje </a:t>
            </a:r>
            <a:r>
              <a:rPr lang="sk-SK" sz="2600" dirty="0" smtClean="0"/>
              <a:t>na prvý pohľad </a:t>
            </a:r>
            <a:r>
              <a:rPr lang="sk-SK" sz="2600" dirty="0" smtClean="0">
                <a:solidFill>
                  <a:srgbClr val="002060"/>
                </a:solidFill>
              </a:rPr>
              <a:t>typom komunikačného kanálu</a:t>
            </a:r>
            <a:r>
              <a:rPr lang="sk-SK" sz="2600" dirty="0" smtClean="0"/>
              <a:t>. Hovorený jazyk </a:t>
            </a:r>
            <a:r>
              <a:rPr lang="sk-SK" sz="2600" i="1" dirty="0" smtClean="0"/>
              <a:t>sa vníma sluchom a produkuje slovami</a:t>
            </a:r>
            <a:r>
              <a:rPr lang="sk-SK" sz="2600" dirty="0" smtClean="0"/>
              <a:t> a posunkový jazyk </a:t>
            </a:r>
            <a:r>
              <a:rPr lang="sk-SK" sz="2600" i="1" dirty="0" smtClean="0">
                <a:solidFill>
                  <a:srgbClr val="FF0000"/>
                </a:solidFill>
              </a:rPr>
              <a:t>sa vníma zrakom a produkuje posunkami</a:t>
            </a:r>
            <a:r>
              <a:rPr lang="sk-SK" sz="2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sk-SK" sz="2600" dirty="0" smtClean="0">
                <a:hlinkClick r:id="rId7" action="ppaction://hlinkfile" tooltip="Prirodzený jazyk"/>
              </a:rPr>
              <a:t>- je prirodzený jazyk</a:t>
            </a:r>
            <a:r>
              <a:rPr lang="sk-SK" sz="2600" dirty="0" smtClean="0"/>
              <a:t> nepočujúcich</a:t>
            </a:r>
          </a:p>
        </p:txBody>
      </p:sp>
      <p:pic>
        <p:nvPicPr>
          <p:cNvPr id="31746" name="Picture 2" descr="http://t2.gstatic.com/images?q=tbn:ANd9GcQu9dEOzQHqk6He8hz3og-BaSDnrA82NyF5ZgthC4Bsnubhtb5q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5977834" y="0"/>
            <a:ext cx="3166166" cy="306896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1748" name="Picture 4" descr="http://t0.gstatic.com/images?q=tbn:ANd9GcTBINL7YoPKgQsVVMCs_byKy7cP7is6t7FFmnMPVV-YEa2P0mSR7Q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7271792" y="5057800"/>
            <a:ext cx="1872208" cy="1800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4" descr="http://t0.gstatic.com/images?q=tbn:ANd9GcTBINL7YoPKgQsVVMCs_byKy7cP7is6t7FFmnMPVV-YEa2P0mSR7Q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0" y="4221088"/>
            <a:ext cx="936104" cy="1800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4" descr="http://t0.gstatic.com/images?q=tbn:ANd9GcTBINL7YoPKgQsVVMCs_byKy7cP7is6t7FFmnMPVV-YEa2P0mSR7Q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084168" y="3068960"/>
            <a:ext cx="1944216" cy="194421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4" descr="http://t0.gstatic.com/images?q=tbn:ANd9GcTBINL7YoPKgQsVVMCs_byKy7cP7is6t7FFmnMPVV-YEa2P0mSR7Q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0" y="2708920"/>
            <a:ext cx="1296144" cy="12961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0"/>
            <a:ext cx="8100392" cy="5013176"/>
          </a:xfrm>
        </p:spPr>
        <p:txBody>
          <a:bodyPr>
            <a:normAutofit fontScale="92500" lnSpcReduction="10000"/>
          </a:bodyPr>
          <a:lstStyle/>
          <a:p>
            <a:r>
              <a:rPr lang="sk-SK" sz="2600" dirty="0" smtClean="0"/>
              <a:t>materinský jazyk nepočujúcich</a:t>
            </a:r>
          </a:p>
          <a:p>
            <a:r>
              <a:rPr lang="sk-SK" sz="2600" dirty="0" smtClean="0"/>
              <a:t>plnohodnotný komunikačný systém</a:t>
            </a:r>
          </a:p>
          <a:p>
            <a:r>
              <a:rPr lang="sk-SK" sz="2600" dirty="0" smtClean="0"/>
              <a:t>vizuálno-motorický jazyk</a:t>
            </a:r>
          </a:p>
          <a:p>
            <a:pPr>
              <a:buNone/>
            </a:pPr>
            <a:r>
              <a:rPr lang="sk-SK" sz="2600" dirty="0" smtClean="0"/>
              <a:t>Posunkový jazyk sa od hovoreného jazyka líši tým, že nie je založený na zvuku, ale na tvare a pohybe, nie je vnímaný sluchom, ale zrakom.</a:t>
            </a:r>
          </a:p>
          <a:p>
            <a:pPr>
              <a:buNone/>
            </a:pPr>
            <a:endParaRPr lang="sk-SK" sz="2600" dirty="0" smtClean="0"/>
          </a:p>
          <a:p>
            <a:pPr>
              <a:buNone/>
            </a:pPr>
            <a:r>
              <a:rPr lang="sk-SK" sz="2600" dirty="0" smtClean="0"/>
              <a:t>Posunkovým jazykom slovenských nepočujúcich je </a:t>
            </a:r>
            <a:r>
              <a:rPr lang="sk-SK" sz="2600" b="1" dirty="0" smtClean="0">
                <a:hlinkClick r:id="rId2" action="ppaction://hlinkfile" tooltip="Slovenský posunkový jazyk"/>
              </a:rPr>
              <a:t>slovenský posunkový jazyk</a:t>
            </a:r>
            <a:r>
              <a:rPr lang="sk-SK" sz="2600" dirty="0" smtClean="0"/>
              <a:t> (SPJ). </a:t>
            </a:r>
          </a:p>
          <a:p>
            <a:pPr>
              <a:buNone/>
            </a:pPr>
            <a:r>
              <a:rPr lang="sk-SK" sz="2600" dirty="0" smtClean="0"/>
              <a:t>Iný typ komunikačného systému osôb s poruchou sluchu je </a:t>
            </a:r>
            <a:r>
              <a:rPr lang="sk-SK" sz="2600" dirty="0" err="1" smtClean="0">
                <a:hlinkClick r:id="rId3" action="ppaction://hlinkfile" tooltip="Posunkovaná slovenčina"/>
              </a:rPr>
              <a:t>posunkovaná</a:t>
            </a:r>
            <a:r>
              <a:rPr lang="sk-SK" sz="2600" dirty="0" smtClean="0">
                <a:hlinkClick r:id="rId3" action="ppaction://hlinkfile" tooltip="Posunkovaná slovenčina"/>
              </a:rPr>
              <a:t> slovenčina</a:t>
            </a:r>
            <a:r>
              <a:rPr lang="sk-SK" sz="2600" dirty="0" smtClean="0"/>
              <a:t>.</a:t>
            </a:r>
            <a:br>
              <a:rPr lang="sk-SK" sz="2600" dirty="0" smtClean="0"/>
            </a:br>
            <a:r>
              <a:rPr lang="sk-SK" sz="2600" dirty="0" smtClean="0"/>
              <a:t/>
            </a:r>
            <a:br>
              <a:rPr lang="sk-SK" sz="2600" dirty="0" smtClean="0"/>
            </a:br>
            <a:endParaRPr lang="sk-SK" sz="2600" b="1" dirty="0"/>
          </a:p>
        </p:txBody>
      </p:sp>
      <p:pic>
        <p:nvPicPr>
          <p:cNvPr id="32772" name="Picture 4" descr="http://t3.gstatic.com/images?q=tbn:ANd9GcQXxZ3lWb5OCAcH6TqXAYnqd88OIijcosMCvQFzTEBezoike9Xq_A"/>
          <p:cNvPicPr>
            <a:picLocks noChangeAspect="1" noChangeArrowheads="1"/>
          </p:cNvPicPr>
          <p:nvPr/>
        </p:nvPicPr>
        <p:blipFill>
          <a:blip r:embed="rId4" cstate="email"/>
          <a:srcRect l="5759"/>
          <a:stretch>
            <a:fillRect/>
          </a:stretch>
        </p:blipFill>
        <p:spPr bwMode="auto">
          <a:xfrm>
            <a:off x="7020272" y="3933056"/>
            <a:ext cx="2123728" cy="2304256"/>
          </a:xfrm>
          <a:prstGeom prst="rect">
            <a:avLst/>
          </a:prstGeom>
          <a:ln>
            <a:solidFill>
              <a:srgbClr val="FF66FF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2774" name="Picture 6" descr="http://t0.gstatic.com/images?q=tbn:ANd9GcQ4vxeo-gDzgB0168b288ovuEkftg9ViCIna47G6_H97k80UWrU"/>
          <p:cNvPicPr>
            <a:picLocks noChangeAspect="1" noChangeArrowheads="1"/>
          </p:cNvPicPr>
          <p:nvPr/>
        </p:nvPicPr>
        <p:blipFill>
          <a:blip r:embed="rId5" cstate="email"/>
          <a:srcRect b="1730"/>
          <a:stretch>
            <a:fillRect/>
          </a:stretch>
        </p:blipFill>
        <p:spPr bwMode="auto">
          <a:xfrm>
            <a:off x="0" y="4149080"/>
            <a:ext cx="2051719" cy="2016224"/>
          </a:xfrm>
          <a:prstGeom prst="rect">
            <a:avLst/>
          </a:prstGeom>
          <a:ln>
            <a:solidFill>
              <a:srgbClr val="FF66FF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2770" name="Picture 2" descr="http://t2.gstatic.com/images?q=tbn:ANd9GcSARd0zQunzDbICCE1J3wlwBpCa5Fd9bheWhEXVPEaxVlexkCaHktjeWNs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051720" y="4941168"/>
            <a:ext cx="4968552" cy="1154683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4576552" cy="1143000"/>
          </a:xfrm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EMOTIKONY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4576552" cy="5221560"/>
          </a:xfrm>
        </p:spPr>
        <p:txBody>
          <a:bodyPr>
            <a:normAutofit fontScale="92500" lnSpcReduction="10000"/>
          </a:bodyPr>
          <a:lstStyle/>
          <a:p>
            <a:r>
              <a:rPr lang="sk-SK" sz="2400" b="1" dirty="0" smtClean="0"/>
              <a:t>- </a:t>
            </a:r>
            <a:r>
              <a:rPr lang="sk-SK" sz="2400" dirty="0" smtClean="0"/>
              <a:t> slovenský ekvivalent </a:t>
            </a:r>
            <a:r>
              <a:rPr lang="sk-SK" sz="2400" b="1" dirty="0" err="1" smtClean="0">
                <a:hlinkClick r:id="rId2" action="ppaction://hlinkfile" tooltip="Smajlík"/>
              </a:rPr>
              <a:t>smajlík</a:t>
            </a:r>
            <a:r>
              <a:rPr lang="sk-SK" sz="2400" dirty="0" smtClean="0"/>
              <a:t>,</a:t>
            </a:r>
          </a:p>
          <a:p>
            <a:r>
              <a:rPr lang="sk-SK" sz="2400" dirty="0" smtClean="0"/>
              <a:t>- je grafický symbol zložený zvyčajne z interpunkčných a špeciálnych znakov, ktorý vyjadruje pisateľovu náladu, postoj či emócie,</a:t>
            </a:r>
          </a:p>
          <a:p>
            <a:r>
              <a:rPr lang="sk-SK" sz="2400" dirty="0" smtClean="0"/>
              <a:t>- ide o špeciálnu formu </a:t>
            </a:r>
            <a:r>
              <a:rPr lang="sk-SK" sz="2400" dirty="0" smtClean="0">
                <a:hlinkClick r:id="rId3" action="ppaction://hlinkfile" tooltip="ASCII art"/>
              </a:rPr>
              <a:t>ASCII </a:t>
            </a:r>
            <a:r>
              <a:rPr lang="sk-SK" sz="2400" dirty="0" err="1" smtClean="0">
                <a:hlinkClick r:id="rId3" action="ppaction://hlinkfile" tooltip="ASCII art"/>
              </a:rPr>
              <a:t>art</a:t>
            </a:r>
            <a:r>
              <a:rPr lang="sk-SK" sz="2400" dirty="0" smtClean="0"/>
              <a:t>, ktorej význam sa musí interpretovať pri otočení o 90 ° doprava,</a:t>
            </a:r>
          </a:p>
          <a:p>
            <a:r>
              <a:rPr lang="sk-SK" sz="2400" dirty="0" smtClean="0"/>
              <a:t> -používa sa predovšetkým v médiách ako sú internetové </a:t>
            </a:r>
            <a:r>
              <a:rPr lang="sk-SK" sz="2400" dirty="0" smtClean="0">
                <a:hlinkClick r:id="rId4" action="ppaction://hlinkfile" tooltip="Chat"/>
              </a:rPr>
              <a:t>chaty</a:t>
            </a:r>
            <a:r>
              <a:rPr lang="sk-SK" sz="2400" dirty="0" smtClean="0"/>
              <a:t>, </a:t>
            </a:r>
            <a:r>
              <a:rPr lang="sk-SK" sz="2400" dirty="0" smtClean="0">
                <a:hlinkClick r:id="rId5" action="ppaction://hlinkfile" tooltip="IRC"/>
              </a:rPr>
              <a:t>IRC</a:t>
            </a:r>
            <a:r>
              <a:rPr lang="sk-SK" sz="2400" dirty="0" smtClean="0"/>
              <a:t> a </a:t>
            </a:r>
            <a:r>
              <a:rPr lang="sk-SK" sz="2400" dirty="0" smtClean="0">
                <a:hlinkClick r:id="rId6" action="ppaction://hlinkfile" tooltip="Short message service"/>
              </a:rPr>
              <a:t>SMS</a:t>
            </a:r>
            <a:r>
              <a:rPr lang="sk-SK" sz="2400" dirty="0" smtClean="0"/>
              <a:t>,  hoci sa niekedy objaví aj inde (začínajú sa pozvoľna objavovať </a:t>
            </a:r>
            <a:r>
              <a:rPr lang="sk-SK" sz="2400" dirty="0" err="1" smtClean="0"/>
              <a:t>iv</a:t>
            </a:r>
            <a:r>
              <a:rPr lang="sk-SK" sz="2400" dirty="0" smtClean="0"/>
              <a:t> pravidelných periodikách, prevažne pre mládež),</a:t>
            </a:r>
          </a:p>
        </p:txBody>
      </p:sp>
      <p:pic>
        <p:nvPicPr>
          <p:cNvPr id="3074" name="Picture 2" descr="http://t2.gstatic.com/images?q=tbn:ANd9GcRDbATjQ1e9ooyXbJMzRLoplt2hfj9wZ9CvDP6soRN5Kcwlka-yt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7620000" y="1700808"/>
            <a:ext cx="1524000" cy="15240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 descr="C:\Users\klara\Desktop\SJL - ASFEU\emotikony\M8.jp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6524625" y="0"/>
            <a:ext cx="2619375" cy="162879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077" name="Picture 5" descr="http://t3.gstatic.com/images?q=tbn:ANd9GcQRojKNLkh4CQuDflRa1ZERWmgd8B9MHBQvrX7jr8Nzy5N9ybDH7A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8028384" y="5085184"/>
            <a:ext cx="848866" cy="848867"/>
          </a:xfrm>
          <a:prstGeom prst="rect">
            <a:avLst/>
          </a:prstGeom>
          <a:noFill/>
        </p:spPr>
      </p:pic>
      <p:pic>
        <p:nvPicPr>
          <p:cNvPr id="3079" name="Picture 7" descr="http://t2.gstatic.com/images?q=tbn:ANd9GcTHl7fFqxoGv22V2CcQdHtvLhXR7dTqUdyxXRjHq35Vj3Yv4QXW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5868144" y="4077072"/>
            <a:ext cx="1524000" cy="1143001"/>
          </a:xfrm>
          <a:prstGeom prst="rect">
            <a:avLst/>
          </a:prstGeom>
          <a:noFill/>
        </p:spPr>
      </p:pic>
      <p:pic>
        <p:nvPicPr>
          <p:cNvPr id="3081" name="Picture 9" descr="http://t1.gstatic.com/images?q=tbn:ANd9GcSF6bLLRNwl6YyHpTNULcKZURDlxX2atybhvHpYDfBjos2kxxEn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300192" y="2924944"/>
            <a:ext cx="1524000" cy="1143001"/>
          </a:xfrm>
          <a:prstGeom prst="rect">
            <a:avLst/>
          </a:prstGeom>
          <a:noFill/>
        </p:spPr>
      </p:pic>
      <p:pic>
        <p:nvPicPr>
          <p:cNvPr id="12" name="Picture 5" descr="http://t3.gstatic.com/images?q=tbn:ANd9GcQRojKNLkh4CQuDflRa1ZERWmgd8B9MHBQvrX7jr8Nzy5N9ybDH7A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6948264" y="5085184"/>
            <a:ext cx="908719" cy="90872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4072496" cy="1143000"/>
          </a:xfrm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EMOTIKONY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4144504" cy="5221560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 smtClean="0"/>
              <a:t>- v oficiálnej komunikácii sa nevyskytuje,</a:t>
            </a:r>
          </a:p>
          <a:p>
            <a:r>
              <a:rPr lang="sk-SK" sz="2400" dirty="0" smtClean="0"/>
              <a:t>- pretože je </a:t>
            </a:r>
            <a:r>
              <a:rPr lang="sk-SK" sz="2400" dirty="0" smtClean="0">
                <a:hlinkClick r:id="rId2" action="ppaction://hlinkfile" tooltip="Internet"/>
              </a:rPr>
              <a:t>internet</a:t>
            </a:r>
            <a:r>
              <a:rPr lang="sk-SK" sz="2400" dirty="0" smtClean="0"/>
              <a:t> a textová telekomunikácie pomerne nový druh dorozumievania, človek je stále podvedome zvyknutý vidieť tvár, alebo aspoň počuť hlas svojho </a:t>
            </a:r>
            <a:r>
              <a:rPr lang="sk-SK" sz="2400" dirty="0" err="1" smtClean="0"/>
              <a:t>proťajšku</a:t>
            </a:r>
            <a:r>
              <a:rPr lang="sk-SK" sz="2400" dirty="0" smtClean="0"/>
              <a:t>,</a:t>
            </a:r>
          </a:p>
          <a:p>
            <a:r>
              <a:rPr lang="sk-SK" sz="2400" dirty="0" smtClean="0"/>
              <a:t> najväčší problém týchto médií potom vzniká, keď sa nedá pochopiť zmysel nejakého výrazu (ktorý môže skrývať </a:t>
            </a:r>
            <a:r>
              <a:rPr lang="sk-SK" sz="2400" dirty="0" smtClean="0">
                <a:hlinkClick r:id="rId3" action="ppaction://hlinkfile" tooltip="Dvojzmyselnosť (stránka neexistuje)"/>
              </a:rPr>
              <a:t>dvojzmyselnosť</a:t>
            </a:r>
            <a:r>
              <a:rPr lang="sk-SK" sz="2400" dirty="0" smtClean="0"/>
              <a:t>), pretože je nemožné zistiť emocionálny stav komunikujúceho.</a:t>
            </a:r>
          </a:p>
          <a:p>
            <a:endParaRPr lang="sk-SK" sz="2400" dirty="0"/>
          </a:p>
        </p:txBody>
      </p:sp>
      <p:pic>
        <p:nvPicPr>
          <p:cNvPr id="4" name="Picture 13" descr="http://www.windowsblog.sk/getImage.aspx?ID=1028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563546" y="0"/>
            <a:ext cx="3580452" cy="3068960"/>
          </a:xfrm>
          <a:prstGeom prst="rect">
            <a:avLst/>
          </a:prstGeom>
          <a:noFill/>
          <a:ln>
            <a:solidFill>
              <a:srgbClr val="0000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11" descr="http://www.linuxos.sk/media/IMG/kopetesprava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508104" y="3017888"/>
            <a:ext cx="3419872" cy="3840112"/>
          </a:xfrm>
          <a:prstGeom prst="rect">
            <a:avLst/>
          </a:prstGeom>
          <a:noFill/>
          <a:ln>
            <a:solidFill>
              <a:srgbClr val="0000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40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SEMIOTIKA – náuka o znakoch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 smtClean="0"/>
              <a:t>- úlohou semiotiky je </a:t>
            </a:r>
            <a:r>
              <a:rPr lang="sk-SK" sz="2400" b="1" dirty="0" smtClean="0">
                <a:solidFill>
                  <a:srgbClr val="FF0000"/>
                </a:solidFill>
              </a:rPr>
              <a:t>poznávať a triediť </a:t>
            </a:r>
            <a:r>
              <a:rPr lang="sk-SK" sz="2400" dirty="0" smtClean="0"/>
              <a:t>rozličné znaky, symboly, značky, kódy, indexy, signály a vôbec všetky formálne prostriedky, pomocou ktorých sa niečo </a:t>
            </a:r>
            <a:r>
              <a:rPr lang="sk-SK" sz="2400" b="1" dirty="0" smtClean="0"/>
              <a:t>označuje, zaznačuje</a:t>
            </a:r>
            <a:r>
              <a:rPr lang="sk-SK" sz="2400" dirty="0" smtClean="0"/>
              <a:t>, ktoré človeku </a:t>
            </a:r>
            <a:r>
              <a:rPr lang="sk-SK" sz="2400" b="1" dirty="0" smtClean="0">
                <a:solidFill>
                  <a:srgbClr val="FF0000"/>
                </a:solidFill>
              </a:rPr>
              <a:t>niečo hovoria </a:t>
            </a:r>
            <a:r>
              <a:rPr lang="sk-SK" sz="2400" dirty="0" smtClean="0"/>
              <a:t>alebo </a:t>
            </a:r>
            <a:r>
              <a:rPr lang="sk-SK" sz="2400" b="1" dirty="0" smtClean="0"/>
              <a:t>pomocou</a:t>
            </a:r>
            <a:r>
              <a:rPr lang="sk-SK" sz="2400" dirty="0" smtClean="0"/>
              <a:t> ktorých  sám človek </a:t>
            </a:r>
            <a:r>
              <a:rPr lang="sk-SK" sz="2400" b="1" dirty="0" smtClean="0">
                <a:solidFill>
                  <a:srgbClr val="FF0000"/>
                </a:solidFill>
              </a:rPr>
              <a:t>podáva isté informácie.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Každý znak môže byť dorozumievacím prostriedkom.</a:t>
            </a:r>
          </a:p>
          <a:p>
            <a:r>
              <a:rPr lang="sk-SK" sz="2400" dirty="0" smtClean="0"/>
              <a:t>Druhy grafických znakov:</a:t>
            </a:r>
          </a:p>
          <a:p>
            <a:r>
              <a:rPr lang="sk-SK" sz="2400" b="1" dirty="0" err="1" smtClean="0">
                <a:solidFill>
                  <a:srgbClr val="0000FF"/>
                </a:solidFill>
              </a:rPr>
              <a:t>piktografické</a:t>
            </a:r>
            <a:r>
              <a:rPr lang="sk-SK" sz="2400" dirty="0" smtClean="0"/>
              <a:t> (obrázkové)</a:t>
            </a:r>
          </a:p>
          <a:p>
            <a:r>
              <a:rPr lang="sk-SK" sz="2400" b="1" dirty="0" smtClean="0">
                <a:solidFill>
                  <a:srgbClr val="0000FF"/>
                </a:solidFill>
              </a:rPr>
              <a:t>symbolické</a:t>
            </a:r>
            <a:r>
              <a:rPr lang="sk-SK" sz="2400" dirty="0" smtClean="0"/>
              <a:t> (náznakové)</a:t>
            </a:r>
          </a:p>
          <a:p>
            <a:r>
              <a:rPr lang="sk-SK" sz="2400" b="1" dirty="0" smtClean="0">
                <a:solidFill>
                  <a:srgbClr val="0000FF"/>
                </a:solidFill>
              </a:rPr>
              <a:t>konvenčné </a:t>
            </a:r>
            <a:r>
              <a:rPr lang="sk-SK" sz="2400" dirty="0" smtClean="0"/>
              <a:t>(dohovorené)</a:t>
            </a:r>
            <a:endParaRPr lang="sk-SK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58" name="Picture 22" descr="http://4.bp.blogspot.com/_XO7d9Csa5hk/SssAWnDkCAI/AAAAAAAAA4E/37r_RPfC0oQ/s400/prac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724128" y="3501008"/>
            <a:ext cx="3576520" cy="3146822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OffAxis2Lef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9946" name="Picture 10" descr="http://t2.gstatic.com/images?q=tbn:ANd9GcRRNXUH_5JfF5fCDb0YIbyDYTkIXWpd4px1TV3f0l7MB8fVmpIes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64288" y="1412776"/>
            <a:ext cx="1760796" cy="8640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9944" name="Picture 8" descr="C:\Users\klara\Desktop\SJL - ASFEU\emotikony\P7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691680" y="4077072"/>
            <a:ext cx="18192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47864" y="274638"/>
            <a:ext cx="5585824" cy="1143000"/>
          </a:xfrm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sk-SK" sz="4400" b="1" dirty="0" err="1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Piktografické</a:t>
            </a:r>
            <a: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znaky - piktogramy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45920" y="1412776"/>
            <a:ext cx="7498080" cy="2341240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- najstaršie kreslené slová (obrázkové písmo),</a:t>
            </a:r>
          </a:p>
          <a:p>
            <a:r>
              <a:rPr lang="sk-SK" sz="2400" dirty="0" smtClean="0"/>
              <a:t>predstavujú veci ako v „zrkadle“,</a:t>
            </a:r>
          </a:p>
          <a:p>
            <a:r>
              <a:rPr lang="sk-SK" sz="2400" dirty="0" smtClean="0"/>
              <a:t>- používajú sa namiesto napísaných slov ako medzinárodná reč alebo ako reč adresovaná deťom,</a:t>
            </a:r>
          </a:p>
          <a:p>
            <a:r>
              <a:rPr lang="sk-SK" sz="2400" dirty="0" smtClean="0"/>
              <a:t>- piktogramy sú často na obaloch tovarov – používajú sa v obchodnom styku.</a:t>
            </a:r>
            <a:endParaRPr lang="sk-SK" sz="2400" dirty="0"/>
          </a:p>
        </p:txBody>
      </p:sp>
      <p:sp>
        <p:nvSpPr>
          <p:cNvPr id="39938" name="AutoShape 2" descr="data:image/jpg;base64,/9j/4AAQSkZJRgABAQAAAQABAAD/2wBDAAkGBwgHBgkIBwgKCgkLDRYPDQwMDRsUFRAWIB0iIiAdHx8kKDQsJCYxJx8fLT0tMTU3Ojo6Iys/RD84QzQ5Ojf/2wBDAQoKCg0MDRoPDxo3JR8lNzc3Nzc3Nzc3Nzc3Nzc3Nzc3Nzc3Nzc3Nzc3Nzc3Nzc3Nzc3Nzc3Nzc3Nzc3Nzc3Nzf/wAARCADEAKgDASIAAhEBAxEB/8QAHAAAAgMBAQEBAAAAAAAAAAAABgcEBQgAAwIB/8QAVhAAAQMDAgMDCAQICAsGBwAAAQIDBAUGEQAhBxIxE0FRCBQiYXGBkaEXMrHBFSNCUnSSstEWNlRyosLS8CQlJjM1U2JzgrPxJ0NWZJTTNFWDhJPD4f/EABQBAQAAAAAAAAAAAAAAAAAAAAD/xAAUEQEAAAAAAAAAAAAAAAAAAAAA/9oADAMBAAIRAxEAPwBi21aVvtUmnvIo0FTvYIUHlMpK/qjfmIznGrSdTaFCiOypsCntx2UFbjjkdGEpAySTjUigJKKFTknqmK0D+oNUvEmp06n2tJRWIlQkQpaSw75i2FrbBSTzHJAAGOvjjQeNr1KyrqEg0SPAfUwR2iVQkoUAehwUjY+Or1dAo7iChdLhFKhhSewSAoeBGN9KvgWbZbqtTaobtUflLYCluTGW20pbCsYASo5OSPhpzDpoMtcZqVGpN6SGYbTLDC20KQy0jlCByD7Tn7NSeB9KgVi71s1GK3JQiMtwIcSCn807f8Q1K8oRpSb4Q7ykIXDbwruJBVn7tTvJzbbVck9woHaIikBXeAVJ2+Q0DdrrNs2pQn6jMpUVuFHxlDMVKscygMBOPE6940a3JdOiVFumwixMCC0pUNGTz45cjHr0F8dqvVafToLdOnmGy4l1bvKoBTpSUAI+ClK/4de/DeoVKoWewuqzTNcaqrSEPk5JThtRTnv5VKUn3aC/nzbVp1yQKDIpsUTp6CpoJhJKcDPVWO/lPw117WxR5VuVFQp0RD6Y6uR8MJKmvEj3Z20n74uK5Re01UStSY6GnpKY6EHAaSyCSB/O5d/nnTwqzz0+yZjoA7Z+mLUB3cymiftOgx8Ovu1qexrRogtekvTaLAXNDCe0cUwlR5x1IPt8NZaebUy6tpeOZCik4Oem2tk2qMWzSj3mG0o+0oBP26D0/AlKA3psM/zmEn7RqjtuXatyO1AUumxVKgvlh4rhJT6XiNtxsdTr6nyKZaNXmwllElmMotKAyUq6ZHszpS8Ka/cCr2TEnVR2VGefkR3kLSPSWhsq5+nXYDQOZ6gUd5stu0qEptQwpBYTgj1jGs78c6TCpF3NNU6E1FZXFQ4Q0jlSVEqBAxt+T89ab1n3yj/RuGlg7hUUnHsUdBQcE6bDqt5JjT4rclsMLc5XBkbDH9Yf366LjW3Q4iOWPSILSOpShhIHtxjSL8nRKVXXMUUjmREOFY3GVDI+zWiT00Apdsy1rWgszKxToqWXnktJKIaVnmO++3TAOrpuiUkpymlwgO7EdH7tKbjlWazCq0SPBqSokVLDbgbTgFxZcWkqz/s8qP1tMjh7NmT7Qp8mov8AnElSVBT/APrQlakhXvAB0EW7LVosihVJxFLhNyhFcDcjzdPM2eU4IOOg8Ndq7uIkUGpkfyR39g67QfdCUFUSnqT0VGaI/UGq++8/wMrf6C7+ydTLcWhdApxaUFJEZtOQcg4SB92ot2WtT7rgtw6muSllDnaAMO8hJwRg+I36aBLeTif8p6mT/If/ANidaFHTQJQuFduUCrMVOnmoCQwrmTmRkH1EADI9WjrOBoM5+UM/z3kwxy/5uGhWQeuSr92pXk5KSLhqCecBa4xwM7kBSf36p+O8hp++3uzWFLaZbbVtt9UEb9PyjqR5PziG73VzOJCnIq20pPVWcK2/V0DD4z2pTqhGjViUuSqQl+PFSgO4bShTmFYGNic9fUNfPDi2YNItKk1OI5J7apLiuPoW5lAVzZylONj3ezRne1DkXBRDChvNtSEPNPtqdSSglCgrBxvg419UOgGm21SaS4/zqgJay4lOAso36eB0Ck4gW9THeK0dpTKg3LchqfQlZAWXXShz2ZA7vXpw3GPNbVqZjpSOygvdmnGww2cD2aHbismVVr3gV1qY03GZLBeaW2Ss9i4VjlI23zg56aILxfbj2xUlvKSlvzdSVFR2AOx+R0GO33VPvOOrAClqKiB0yd9bJtU5tmk+qG0D7QgA6xpj4a2DYclUqz6TIWkJU5GSopHROe7QWtTgRqnT5EGa32keQgocRnGUn16S3AakQ11qTOcQpchqIlxtS1k8qlrcSogeJSgD46eR3GgXhvZEu0pE1cuYzIS42hlnskFJ5EqWrKs955+g8NAd6z75SG9wUs/mxCPio60CTrOXlDPuOXfHZyC0iIjGB0VlWfkU6D18nPa6px8YhH9Ia0Qems1cAVlu+QebAXGcb9pPpD9g60rnQJHjZaFPZlt1svS3JUwv84W4ClIbjrUkJGNhlA29umVYNtxLbt9qNAekuMvcr/K+vm5FKSnITtsMjOPWdReI9qS7qp8RiBJYYdZcc5i+klJSttTauneArI9mimGz5tFZYByG0JQDjrgAaCHcYJoFTA/kjv7CtdrzumQ3FtyqPvHlbRFcKj6uU5x6/DXaDKUe769HbbbaqCwlsAJCkIVsOnUanfSLcwGEz0J36Jjtpx7MDTvsvh9a8q1aY/LpLMl15hLilu9VZ36DA6aJxZ1toQAqjQylIwOdsKwPfoM0fSLc56z0H+dHQrPxGozl73E44pz8IFJV1ShpsD4cutAwXeHdQrTVIgQqbIlOoWtBajAoITnOF4x3HV5Ise2JTXZvUWIpsnPLyYGfHbQZJnzZNQkKkzX1POq6qV/fYa/aZUZlMkiRBeUy6AU8ye8HqDo7420KDQblYYprDceMuMlSWkJ6HJzv3/8AXUPhDbtOuW5zDqjZdjpZUpTYOObY75G43x00FZHv244ySG56VZOcrYbUR7Dy5Gvb6SLqGwqah6gga0T9HNokALorDmBj0yo9PfqTHse2YrfZx6NFbRnm5Ug9fHQZrd4h3K8hSVzkqyMZLCFEewkHB9eoEi7a7KjOR3qgtTTieVSeRAyPaBnWoZNiWvKCRJosV0J+qFJO3s31QXfw6tlNtzjCpjMZ5DRUhac4QfHGd8aDMfr1eQrurkFDKGJyuzZGEJWhKhj15BzqjzrR1hcOrWmW1S6nJpodkvMBZUXVY39QO/vzoE4OI11DZFS5cfmNpT9g1+/SRdZ2VVFq/nJB+3T6qtocPaS0HarTqawFZCS+sgrPgBnJPqGosuHw2bhx0y4MRMct9qyhUd0YSeffGMj6iuvhoEPIvu4n8FU8JIPVDDaSfaeXfVLU6nMqr4envqecCcAkAYHqA21pmkWtYFWfmNUmnRVuQnexkJQFpLa/Df7vDSc4zW5Btu4mI1LidhEXHSsHnJysqVnckk9Pn4AAAFU2oy6ZIEiC+pl3BTkDOx8QdXca/rkjp5UT09c8xYb5vjjOrTg7QINx3SqHU43bxRHUtQyRggjABHTr8vbp9/RzaJ3cocZw+K8n79Bnb6Sbs7qs6B4AAa/FcRroV/nKglf+8YQr7QdaBkWPYMZfJJpFLaWRnlcUEnHjufUde7fDuy3UJcZoUIpUMpW3nceog6DNDt3115pbTtRcKVghWEpGx9YGddp8Xvw4tZi3anUGKb2b8aKtxKkOK25Rnodvv12gMrNYVGtWjx3Mc7UNpCsd5CQD89DnGyru0qwZfYLKHJbiIwUnrhWSr+ilQ9+iq3FhdBp6kkFJYQUkdCMd3q0D+UDFW/YQdR0jzG3F+whSPtUNBB4ZcPJVMkUK4ZM5v0IBBjdmcjtASBnPcFabA6aD7MvOh1aDSILExHn78NK/NuRWU8qcKGcY2KVfDRgOmgz35Rrav4TU53lPJ5py57s8xP2a8fJ2jFd2ypPMOVuGtBTvnJUjB+R1N8o15Bq9NYyecMlzGNsE4z8teHk6utpuOc0pQ7RUYqCe/AKcn5jQOy76m/RbaqVSihovxmFOIDoJRkeIG+NJs8Y7iB2ftrH+7f8A36ZvECfTJluVii/hemsz3oym0svy22yFEZAIJ2zt8dZnXbNT51f/AAPX/wCYx/7egdFn37d90TpEaCbddXHYLxQlDw5wFAcvMT6JOdjgjRw7VE3Dw9kVGI2UeeU11aW1H6iuRW2fUoddJXhnbvm8ma5V7njUWM6z2SxHqMftXgSMpzk8o6b9dO99dNiWPLNEUy7T41PdSz5u4FpIQhWwUCcnbQZEeaUy8tpeOZCik4OdxrWVElN27w9iPFKn0w4YCEgYLpGyQPAqOB79ZPlu9vKedAIDi1KAPdkk61JVI7snhelLKVrWxHaeKEdV9ktK1AeshB0Cbq9Ydqr0ysVqpPtxEPGPzQ1APTXQMlDaj9RpIPswUkgqUdSq+uSaHZ7tGjJaj1JlyMyiS92i0rDrg3Vgf63OcfZvRSabIqNCFLgp7ebSZTzpYb3U+w6EkOoHVQHKM43wpJ6ZwbxzFZtThqxPgKdcXNdS2S8pstHthvgde7r9+guuFKlo4l3uxnCe2OR6w6oD7Tob8o8YuGlHOyois/rnR1w4MF69rzejQPN5DM1TTjvbrX2uVqJPKdk7jO3joH8pI/4+pCe/zRX7egj+TlvdVQ9UIn384/fp5Vq46PQy0mr1GNDU6CWw8vlKgMZI+Okb5OP8aqj64J/bTo+4s2BU71k0xynSYrCYqHEr7dSgSVFJGMA+B0Cr44VenVq7mJVJlsy2BBbQXWjzDmC3CR8xpt2Ne1sQbOo0WVXIDT7MRtDjanQFJOOhGkDetpzLOqqKbUH2HnVsJe5mM8uCVADcD806K6JwartZpEOpxqhTksymUuoStS+YAjocJ0Gg6+EP29UOikKjLPiCOXOu181VBZtqW2oglMNSTjx5Ma7QRbE2s6ipJ+pDbR+qMfdqwrlLi1ulSabORzx5KChYB3x4j1jrrKtKv246THYjwp6kx2dktDIT8ARqy+lq8B9WelI8OTP2nQNi0eGEi27ogVJNRafiRGHWgktlLiufmx6tubTOBAAyRrLP0t3jjeenH+714yOKN2PpSBUVNkHJLZUOb1HfQEflFrSu64IBHMiGAR4ZUo6jeT6pKL1cUpaQpcVbaQTuc7n9nQDWqzOrcrzqpvF57lxzEDOPb1Ovyg1ibQqi3OpznZvoBAPiD1Hj8NBrmp2vQKvJMmpUiFJfxylx1kFRA8T36ifwDtL/AMPU7/8AANZ+b4t3c24lRmoUjO6CnqPDOc6nHjRcoOyWgPWSdA8/4B2l3W9TfV+IGva4WY0G0Z8eM01HjpirbS2hIShAIxsBsBvrP0vjBdTxT2EhDGPrYHNn49NVlV4j3LVYTkSXKBZdSUuABXppI6EEkY92gEOmte8PFqdsiirdUVLVFTzqJ3Ku/WQzkdfjovpXEm56TBZhwZoS00OVOQTt7zj5aBv3bwsTNliXRHG2ilRW2ypamVMnOfxTiQeUZJPKUkAk4I6a6qWXXpcOy0KWX3qVMU7MXIlBxfKVgg85A5th4eGlynjRcyUJBDROMFRJ3PjrhxoubvDRHfuRoHDYluVGi3Jdk6c22lipTe2jFKwSpPMo5I7vrDSx8ox1C7mp7YXlxuIMpB6AqVg/LVA9xcu511ShMShs9EcnQe3roXuGvz7hmiXVHAt0JCQR3DwycnQH3k8SEN3jJZOQt2Isg9wAI/f8taNPTWM7frs635yZlMcDbwHKSe8e0bj3HRO3xbu9C0kTU8oO6eXOfeSdA2+InC1V6V1uppq4h8kdLHZ+bdpnClHOecfnfLRxbdMNFoMCmKeDxiMJa7Tl5efAxnGTjWe/poub8lLQHdkk6+XeM1zrbUlCmkLI9FYyeX3dNA/b0eXHtOrutKCXERHCgn87G3zxrtZrqHEu6ajBdhy5oU08kpVgEEj3HGu0Des7hja8216bKnQS+88wHFLKsZz/AHH/APNSq9ReHFtpbFZjwW1rADbXZhbix3YSlOT7dWz1WRaXDNmbs55lAbQ0Ff8AeLwEpzjxOOmgqnw6lYlWZuW6mG6oxU0I8+ndnzPU5093+73A2x09QBD2Ym8KVOIRKpAghw4Q5LgLbQr/AIiMfHRarh1Z06MlTdLirYXhSVMcoCvAhSRkj341TVOXGaizGZiw66uSma26ZSFtVGO45jHKshJ5Wxy8u2MApO+vK05ka3LqiU2lvrXblcDiobLhOYclG6299wCOg9Yx4kFdxjtuDbVxtRqW0hqM4wlYTnKs7592w+J1H4R29FuK7G4lRYD0QNqLgJ6HBI/Zx79EflHbXVTv0H+urUXyevSvh5PcIS1fBSR/W0DhjcM7SjoKEUlkpJyQtIWc+0jPuzr7e4f2Ww2VvUOAlCd1LWMAe05xotGqC74T0qPEfZiomohyA+7CcUAH0hKhsVejkEhQB2yO7roIf0d2efq0CGn1hv8AfqnunhrayKNNmIpqEOsR1LCkHlwEjJ6d+M7nfUmLW6fCqyKtHMhNMqMJMh4oV2rbbpOQpSUklB5c8xAx0z00UV1KJdAqDXNzNuxHU5SeoKDuDoMZHfuwPDWh+H/DO3KhZ9NlVOGl+S82VrWDsck4wcZ6Y1nuUlCJLyG/qJWoJ9mdta54b72HQv0Jv7NBEa4a2oygITSWChIwApCSfiRk+86+xw6tIn/QUMHx7Mfu0Tv85aWltYQspISojPKe440AcNGI3nD7iJzpqkNKotVa88L6JTvoKD4yTj8rGwxzFJ+roLSRwztOQgIcpLISDkBCQk59oGdJTjTbNMtisxGKUyWm3mecpz35I+75nWmgc6QvlJMD8J0eTzdWVt8vvzn56AO4S2/T7mug06ptqWz5utwlKiCOXHh7R49+np9E9oH69NCvYQn7ANK3ydEBV2TVFI5kRCQcbgcwB1orQCLfDe1Wm0tppUcpSMAKaQo/EpyfedV4sOy6nNlQfwUntYRR2nKgNjK08wwUgZ20enfroboW923KPXF/5WgFLu4Z2vAtmpS4sEpXGYW8N/zQT16/379do+uJCV0CopWAU+bOEg9COU7a7QBV/wAdyVwj546e083aYkFP5yUqBPy1IjuXlWHVv/4hlW7LSpTQSFF1xlQPIFcwKehGffq9slKHrIo7LqUrR5i22pKhkEBPKQRodYo1zWQ64i2WG6xQlqK0U557keiknJDazsU+o/vyA641XeG7eHGg9bDrno9oA8YLivHbZsn2/H637HgPpuW0KbiCp/z16pqMBaltpj8iQlWT0zjHh0A0STLjumrx3IMOxHEF5JQ4qqSEdiAfzgN1D2al8ObDYs+M4684JFSfSA68nIS2nOezQD0SD8dArfKO/jTTv0Eftq1G8nk4vp/P8gd/bR+7Xv5RS0ruyEAocyIYBAO4BUSPv1D4ASENXwGvS53mFgbbYAJP3aBz3ld1Rt2YwxBtqfVkOtFanYucIOcYOEn26+4N0TZUNmQ7TUxluIClMPB7nbP5pw3jI0Vgjx122gXFebhuwnXWLbjrlEhSXKfHUJCVA83Mklsd48dElMy3ZCQph5jkhLAaeGFoACgAfcB8tEeRqruo/wCTNVCVFJVDdSCOoJQQPmdBjianklvoP5Lih89amtarMULhVTarKS4tmLTUOLS2MqIA6DWVlqU4tS1klSjlRJ3JPXWtOHHYSuH1GSAh1kxEtqChkKAyCCD7CNBTc7lzenctfg06nK6UqDORzLHg88Dk/wA1GB6zqZUKLZb8ZhMKZApkiKnEaXT5KGnWveD6Q8QrIOrv+CFsnc2/Sj/9oj92u/gfbP8A4epX/o0fu0FHRrnmQqvDotXlwaomWstxqjBcTzKUEk4daBPKcA+knb2aA/KRUO2pAzvhe2nDAoFFpj/b0+kwYr2MdoywlCse0DSQ8o4lVwUrGcCKRn1lR0Hl5OJ/yqqP6Cf206bXEO7H7VpjEmIzGddcdCSmU52aAnByebxzjbr6tJ7yeJAbvKQyRu7EXv7Cnb5/LTi4m2zKuy1XaXAcaRJLrbiFPEhPonfcA9xOgpeG3EOZeFanQZEWGhmMwHO2jLWQpRUAB6QHifhojoP8bbk9sX/laC+HXDuuWpAryXpUVEycwlqM8y4r8WfSyo7DBGQR7NflG4dXLTauxUU1j8YHm1vDzt49olJ3SrP1ttt/HQMi4N6FUR/5R39g67XhdkgRLYqshQyGoji+XPXCTt79doMz0biVctGhxocOUhMSOnlSzyYSR7t/XtjVp9NF2D6q4oHrbJ+06OLR4R0KdQ6fUZa3HFvsBZTg4Vnv3ONQ7ztexbTdjtTaXV5Ljxz/AIM1hCU955iMEjwBz7NAK/TVdx6uQ/XhjH36jyOL13PFJbltsfnciSeb4k492jG5bRs6h0uLUW7er01iRvlpvkLXqWFJBSc9xGr6k8K7YqVMZlimz4KnU5LEwAOIJHeB00CFuCvVC4ppm1R0PP8AKE83L3D+/wA9eVBrM2g1FE+mulqQgEBQ8CMHRLxVteNadfagwkuFhTCVhxRJ5iSfHO4/dr54W2tCuuvrgTlrShLZX6B7t/n0+egmR+Lt3NFRcmIeBHohaSAk+PokE+/Ug8aLtBwHIoHh2RP36ao4O2ty4Wy4TgfUIH2g6lMcK7VaQGxCQrHetCFH3nl0Cde4xXY42oJeYbWRstKVZG/hzY+I1XTeJt1T4jsaVUCptxODgYPu7s+7Tqe4YWZKkCL2baH2xzFppbaVgeJAGdU938J6BCt2dKp7LpkMtFbSRjKldAMjHfoM+E+HXRfQ+JFx0SIxCgyUCIwnlSxyYT7cgg/PQgB0+zT6sbhPQ6lbsCpzypbslgKUkEkbnqMnrt4aAKHGi7kbJcie9kq+06/fprvA9XYX/p8ffpl1LhXZFLhOzagpyPGaGVuuOpSkf0dekLhLZU6K1Kh9q8w6kKbcQ6lSVA949HQKmRxhu15ACJLTCgclbaCcjwwSRoWuO5anckpEirv9q6hPKFDbbf8AfrQbvBu2FNrQ22tJUMcxwSPWMY0nuK9pRbSrMeLByWHWQsLUo5JJPcST3dc+4b5Aat6vz7dnidS3g0+E8vNjOx6/L7dGY403akjlXE5fAtFR+JJ1T8MLah3VcyadNWtLfZqWeQ+H9xp2/Q7aqhhxlzP+wQn7joF39N9YAGYpP/1W/wD2tQpPGu6FukxjGbaIGErbCldN9wE/ZpuI4UWo22lswQoJGAVJRk+08u+vmRwltSQ2EKhlAB2LQSk/EJ0CSq3FK56tDcivyG0MOoUh1LaVemDt3k4x6tdpoXVwptun27UpkZh3njR1upGdzygnYjXaAkLRj2nbNObeeSy87GjOqbWUKU3ykkcwORnlGcHx1DhPUSTeE6hBlSW47QWiQmtOFTjn5SOQOZBG/swc421YzDmkWmP/ADsYfBtWk9SqFOd4hzYTMBxM9KpHM7zAAKwsqVnPeHW/1h00DLoMyg1V2t9sgR26c6sNuCuLV2zQ/wC8OHPRB9e2+o9LlxKhZsmuwWXIFRiKJ5GqquRyFKhjm9IghQ7iNx8dLK16K+8i4/NqW8hMeM4ZCCQklrtG/wAX13P4l74ddEHDOE61ZNzSfNVssrZbbKlflrClK6Z/MWjfQQvKNGLrp+O+ECf1zr48naOtV3SpGU8iYa0Ed+SpOCPgdenlHfxrp36F/XVr18nD/T9Rz0Mbb9YaB9zHG2Y7rrqiltCFKUpPUADc6WPA9iCYddl0yrzJnbSQCiU1yKb+sUqPpKyVZ3Pq6aLuI6JJs+oPQXVtyIqUyk8iiCQ2oLUDjqCkEY0mbHrlQsOsVcM0OXOp80hTBZPKkpBJQoKwQRyq0DYj0xznhtIjSmpbSmg5+LAaC0ryt7tMZJUCobHfIBGx1fXWoJtiqrP5EN1f6qSfu1X2PdYuuFJeXT3oEiJJLD0d5XMpKsA+A8fDu1PvH+Kda/QJH/LVoMb9+/drYFgMLjWZR47wAcaipQrByMjY76x8NbKtJSVW7BUkhSS3sQcg7nQD3GKQ3HsGet6E3Mb52wW3FKSE5WMK9Eg7HHQ6mcP6pSHbTordPVHjBcZHLFDwKkK/KG5yfSz6zqDW6fIvCdcVNVKW1Fhx/M2WAopQt5xsLLi8fWxzIAHdueugOiWJd9rwvO2aVbLz8ILfRIdCnHyRvsemdttA9BvpA+UikivUlX5Jiq7u8L06bVrCK9btPqqeUedMJcUlJyEK6KT7lAj3aT3lJPJ8/o7AyF9ktfqxnGgqfJ4YQ5eMh455moagB3blO/y+etGnYHWd/Jy/jVUP0M/tDTnum4WaUluK1JYTOfIw2XUhxDZyC4Ek+ljHT2ncAjQTZ01558wKcR5xgF54jKY6T09qz3J95261tHlv0yKkzZDj8BTix27quZcc86h6Z70H84/VPXbp6w5i6dHjMs0mQUPrwlYkNLLilAq5lHm3JwTnVLUZMKmR24s6pqgSpC1qcLs3laYSpRPTOFKwdkj2nbqBXX8fgGoE90ZxXwST92u1XuGCbHfRSpCZMNMBxDLqXe05gEEfW7+mu0FIxIJs+z5cpwJCJEVT7izgAlCkkk92VH56q6Iw4xxXqc94JRCUHlpkqWns1BaGAADnc5Qrb1aWFK4u1ynUdml+awpMdpvs8SUFfMn1+OpiOK0VKE81p0hS8DmIioAz6tumgN7QhPx1XkiSlDBlMrZjl1xKQ6ouSFDlOdxhxG/TfX5aaFQuGlVizAGJMh1IaYWoBxZ5GkDCeu6kkDx0FDitCIwbQpA9Yjo2+WoyeLUyPK7aFb9DYUkns3G4gStI9o79BZeUWoKuuDgjKYmCM7j0ideXk8vLReMhvnIbVDX6PcVcycfIHQNd1zTbqqxqVRS2HeQNgIGwSOg+Z1+Wpc8+1qmJ9NKefopKhkKG4x8zoNiqAWCCMg7EEddDibCtVKyoUCn5KubdrIB9h2Gk0xx1uAOJ7aFBU0D6WEHmx6t8am/TxO7qaj4jQMqzKZOpt13euTHW3DlS2nozhGzmUHmx7Nhq9u5aE2zVOcgJVFcQSTgDmHL9+khL461znSYkGGE8u/apJOcnpg9MY+eqavcXq/WqXIp7zMVtmQgodCU55kkdBnpoF906eGtecONrEoY7xDQPlrIOdMO3uL1eoVHjU1hqO8iOnlQp0E7Z2G379A96lCqdJrr1Zo0YTmZaEJmwg4ELKkAhLjZPok4OCkkZwN9teUio3BW+SJS6TLo7a1Dtp08thTaQdwhtKlcyiBjJwBnv0qY/HerJaHnFOjKczv2YITj3knOvQceqhnaksD2LOgbFp2mq2lvts1WS/CU44qPCUlIbYC182BtzE+sn3aUflHelcFM6YRFIIz4qP7tfEvjtWyU+aQIiUkel2oJOfVgj56AbyumbdtVFQqKG0uhsNgNjA5QSR9p0Bn5PcgtXo6zyjldiLyr1gjH36etYtKhVuY3NqlNZkSmkhDbyuYKSASRggjoSTrKFsXJUbYqaKhS1oS8kEHnQFAgjBG/t0fJ47XGCB5lAUP8AaSon5EaB6JtumoQ2hDTqUNnLaBJdCUHfoObbqfjqFNsS2Z7vazqS1JcyTzPOLWck5J3V36U447zs705GPdqLK47V/tcRoMJLWBjtEkqz37g40DoqEKn0G0J8WAw3FhMRXTyIHooBBKj8yddpBVrjFcVWgPQnG4qGX0KbdCUZ5kkYx6tdoCDh1wspNxW7Dq8p13LwUktlZxkKIztjHTx0VjglbwUDzrIB6HnIP9PRJwpA/gDSFgAdoyFbfD7tF3t0C5HCC2v5HH2Pg7/7uoiuClurWpWVDmOeVPOAP6ejO57totrmMK1KUwZHN2WGVr5uXGfqg+I0BcOKdWbkjIr0i7qylCZzmIoWezWhKgQCD3EHpoFxxZsqFZ82GmGtRTJSpXKVEgY8M7/M6reG1qM3bXVQH3VIQGir0Tg+3OD/AHOmH5SLDfLR5BH4z00JOe7qfu1T+TrH5rqmSOf6kRSSnHipOD8j8dAYxuCNCQ1yPOrWQTlalKz8lAfLUSo8LbIpy+WoViPFWTsl+RyH4FzRJxErVbclNWxaAH4Xkx1SHXioJ7BkZ6E9FKOwPd6uoruHdBsms0tZ/BDb9VYIRUGqmO1kId7+bm7iQcEAaCLC4O2pNZD0KcmS2fy2nCpPxC9Vl3cH6TTaJNqMRT3NHYUtLTalZWrG31ubO+NtTV0RL9bqM3hzH/BsinIzzsunsJq87tKaPo4IBwQe7cbggwar7Vy8OpVXbQWVGI6p1pR3acQDzJ9xToMnlIBOx9+nZavBymVehU+pOy3gZDSXCgqwDnrtjI+OkkO8+rWxLGjCJaFJjBRUGoyUBRGOYDodAFHglbx35lp9QKzj+nr8HBC3v9a5/T/t6Zc+U1BgyJb5w0w2pxZ9SRk/Zpf8F01KXR5dfrMyQ6upyFFht50lKEAn6oJ2yoq9wGghucEqByKSlSskbHmWCP6R+zSf4l2oxaFebp0d5boUwl3Kt9jkervB+GtaddZ78o8BNxU3AGVxck432Uf36AM4cWsxdtfFOkOraT2Sl5ScHYf9O7TgRwTt9qP/AIQ8ocifSdUpfvJ9ID5d2gjyeI6XLwkvEnmbiKAHqJG/y+etFvNoeaW04hK0LBSpKhkKB6g6BU03hhZbrhajTIU1xRyEdspZGPAJdGpT/Ba3XnOcDshjHK2HAPbu4dUvFenRaQmNCtWzVJmnlfTUoERSewIVsApA3VscgnYEeI0xbGuCZcVGMupUiVS5KHC2tp9CkhWwPMnIBI3+IOgXd0cH6JTaFOnMrcBiMrePKtQKgEk/lEj1+7Xaa1wpSugVEKAx5s4SD/NJ12go+FJ/7O6F+jf1jqwua5qXRYr6JVVhRZvm63GWn3kpUo4PLgE77jQ/w4ly3eF0J2itNOy0MlDCJBKUKWk4OSO7IOotLtqu1m8xWL0pNIVGRTzGQ02vtRzdoFBWFZ3xzb6CHZNMuO6JVu3dW6tDfjsNvLbjIjcigFpKCCRsdwPnpohASMJAHs18RIzEOOiPFZbYZbGENtpCUpHqA17aBJ+UnjzOi4I2cc+YGPs1U+TiCLgqWdsxf6w1O8pKQQ9Ro3JlK0LXzeGDjHz1TeTw+4i8JLIVhpcNZKfFXMnHyB0DLgOLj8VLnU4AX1UphyKlQ6oAwoDf87QzdiZ9Ufp9TodPfp11ym0oKI7gU3LjqbBKlEfkg5GTjGBn8nRvfVuTpsiJXbfU2mswApKW3ThEplX1mle3uPie7qBKg3bRaBVXZFyuVWmTBHRGRDlxlcjLadgEKTkKGw3ATk7kdMAV8L6nTJlvJiwUOR5kVXJPivDDrbveSPA9x8BjuxoftZPNZN9usg+bPTqipjHQp7PGR6sg6rK12l63DHqPD+NUIMlSVMzKytBZZW0QQRg7rUO7G429RB2/SIVt8P5FKiHljMQ1NlazjJUMFSvWSSdBknGtmWp/Fum/o6Ps1jM41sOw5Bl2dSJJTyF2MlfLnPLnu0H5fFMn1m2Z1MpamkSJaQyXHVEJQgkcx267Z20EWzQJMbiWxBkVF6ZHolKQpKcBDTbi8oSENjZI5M9SSTuTpqnpoRs6mVSPct01GqJaCJcxKIxCMKU0hOEnrjGDjp1Cj36AuGdZ/wDKRwbhpHj5or9vWgCcaz35RziF3LTkBY7RuJugdQCpWD8tB8eTl/Gqf+h/1hrQ6tgdZw8nmR2d6Psco/Gw1+l4YIOtHq6b6ALuYtyKm8VhIDSA3nzjszkIK1DdJxs43/casLUIZdmR85KiHf8AO85zzKbI6D/VD3k69JVPlOIePIpSlh9eOZXVSkhI+v8Amj/p0MqLEeZnJdKcILj4O5+qpQUD9b1eHf3b5D1uLP4AqWOvmjv7B12vy43Es29UluEJQmK5zKPQDlOTrtAmuGN4VKm2oiKw3GU0w4UoC0KPXBPQ+JOi6Jf1VfW4Fx4QCBkYQv8Ata7XaCxmXfUGAnkZinOTulX9rVTH4g1d7ILEJO/UIX6vFWu12gVHFe45tfqbaZyGR5qtbbZbSRtsd9/XqPwoqsmlXQHopTkNKJSsZCu7fv7zrtdoHDEv+qvyezXHhAcoOyF/2tE7dbkOx31raZJbAKRhWPt12u0FHWr0qMBI7FiIc4+slf3K0O3feVSqNqVOO81FQ24wUK5EK6EgHqTrtdoEGeo27tPm0r4qlPtilxmWYim0MpSnnQrIG3goa7XaA5p9zzZKUFbUccxweVKvH26lyq5JYc5UNs45c7g/v12u0Auu/wCqiX2IjwuXlBzyLz+1pPcWKpIrF0JflhsOJjpQChONuv2k67XaCPwvqsmkXZHficnOoFB505GDsft052+INWXIQ2Y8LChueRf9rXa7QXLF1TnWULUzGyR3JV/a1Uy79qjPJyx4R5jg5Qv+1rtdoKG8r6qrtryW1NRAiQCw4AhX1VAg49LXa7XaD//Z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890588"/>
            <a:ext cx="160020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9940" name="AutoShape 4" descr="data:image/jpg;base64,/9j/4AAQSkZJRgABAQAAAQABAAD/2wBDAAkGBwgHBgkIBwgKCgkLDRYPDQwMDRsUFRAWIB0iIiAdHx8kKDQsJCYxJx8fLT0tMTU3Ojo6Iys/RD84QzQ5Ojf/2wBDAQoKCg0MDRoPDxo3JR8lNzc3Nzc3Nzc3Nzc3Nzc3Nzc3Nzc3Nzc3Nzc3Nzc3Nzc3Nzc3Nzc3Nzc3Nzc3Nzc3Nzf/wAARCADEAKgDASIAAhEBAxEB/8QAHAAAAgMBAQEBAAAAAAAAAAAABgcEBQgAAwIB/8QAVhAAAQMDAgMDCAQICAsGBwAAAQIDBAUGEQAhBxIxE0FRCBQiYXGBkaEXMrHBFSNCUnSSstEWNlRyosLS8CQlJjM1U2JzgrPxJ0NWZJTTNFWDhJPD4f/EABQBAQAAAAAAAAAAAAAAAAAAAAD/xAAUEQEAAAAAAAAAAAAAAAAAAAAA/9oADAMBAAIRAxEAPwBi21aVvtUmnvIo0FTvYIUHlMpK/qjfmIznGrSdTaFCiOypsCntx2UFbjjkdGEpAySTjUigJKKFTknqmK0D+oNUvEmp06n2tJRWIlQkQpaSw75i2FrbBSTzHJAAGOvjjQeNr1KyrqEg0SPAfUwR2iVQkoUAehwUjY+Or1dAo7iChdLhFKhhSewSAoeBGN9KvgWbZbqtTaobtUflLYCluTGW20pbCsYASo5OSPhpzDpoMtcZqVGpN6SGYbTLDC20KQy0jlCByD7Tn7NSeB9KgVi71s1GK3JQiMtwIcSCn807f8Q1K8oRpSb4Q7ykIXDbwruJBVn7tTvJzbbVck9woHaIikBXeAVJ2+Q0DdrrNs2pQn6jMpUVuFHxlDMVKscygMBOPE6940a3JdOiVFumwixMCC0pUNGTz45cjHr0F8dqvVafToLdOnmGy4l1bvKoBTpSUAI+ClK/4de/DeoVKoWewuqzTNcaqrSEPk5JThtRTnv5VKUn3aC/nzbVp1yQKDIpsUTp6CpoJhJKcDPVWO/lPw117WxR5VuVFQp0RD6Y6uR8MJKmvEj3Z20n74uK5Re01UStSY6GnpKY6EHAaSyCSB/O5d/nnTwqzz0+yZjoA7Z+mLUB3cymiftOgx8Ovu1qexrRogtekvTaLAXNDCe0cUwlR5x1IPt8NZaebUy6tpeOZCik4Oem2tk2qMWzSj3mG0o+0oBP26D0/AlKA3psM/zmEn7RqjtuXatyO1AUumxVKgvlh4rhJT6XiNtxsdTr6nyKZaNXmwllElmMotKAyUq6ZHszpS8Ka/cCr2TEnVR2VGefkR3kLSPSWhsq5+nXYDQOZ6gUd5stu0qEptQwpBYTgj1jGs78c6TCpF3NNU6E1FZXFQ4Q0jlSVEqBAxt+T89ab1n3yj/RuGlg7hUUnHsUdBQcE6bDqt5JjT4rclsMLc5XBkbDH9Yf366LjW3Q4iOWPSILSOpShhIHtxjSL8nRKVXXMUUjmREOFY3GVDI+zWiT00Apdsy1rWgszKxToqWXnktJKIaVnmO++3TAOrpuiUkpymlwgO7EdH7tKbjlWazCq0SPBqSokVLDbgbTgFxZcWkqz/s8qP1tMjh7NmT7Qp8mov8AnElSVBT/APrQlakhXvAB0EW7LVosihVJxFLhNyhFcDcjzdPM2eU4IOOg8Ndq7uIkUGpkfyR39g67QfdCUFUSnqT0VGaI/UGq++8/wMrf6C7+ydTLcWhdApxaUFJEZtOQcg4SB92ot2WtT7rgtw6muSllDnaAMO8hJwRg+I36aBLeTif8p6mT/If/ANidaFHTQJQuFduUCrMVOnmoCQwrmTmRkH1EADI9WjrOBoM5+UM/z3kwxy/5uGhWQeuSr92pXk5KSLhqCecBa4xwM7kBSf36p+O8hp++3uzWFLaZbbVtt9UEb9PyjqR5PziG73VzOJCnIq20pPVWcK2/V0DD4z2pTqhGjViUuSqQl+PFSgO4bShTmFYGNic9fUNfPDi2YNItKk1OI5J7apLiuPoW5lAVzZylONj3ezRne1DkXBRDChvNtSEPNPtqdSSglCgrBxvg419UOgGm21SaS4/zqgJay4lOAso36eB0Ck4gW9THeK0dpTKg3LchqfQlZAWXXShz2ZA7vXpw3GPNbVqZjpSOygvdmnGww2cD2aHbismVVr3gV1qY03GZLBeaW2Ss9i4VjlI23zg56aILxfbj2xUlvKSlvzdSVFR2AOx+R0GO33VPvOOrAClqKiB0yd9bJtU5tmk+qG0D7QgA6xpj4a2DYclUqz6TIWkJU5GSopHROe7QWtTgRqnT5EGa32keQgocRnGUn16S3AakQ11qTOcQpchqIlxtS1k8qlrcSogeJSgD46eR3GgXhvZEu0pE1cuYzIS42hlnskFJ5EqWrKs955+g8NAd6z75SG9wUs/mxCPio60CTrOXlDPuOXfHZyC0iIjGB0VlWfkU6D18nPa6px8YhH9Ia0Qems1cAVlu+QebAXGcb9pPpD9g60rnQJHjZaFPZlt1svS3JUwv84W4ClIbjrUkJGNhlA29umVYNtxLbt9qNAekuMvcr/K+vm5FKSnITtsMjOPWdReI9qS7qp8RiBJYYdZcc5i+klJSttTauneArI9mimGz5tFZYByG0JQDjrgAaCHcYJoFTA/kjv7CtdrzumQ3FtyqPvHlbRFcKj6uU5x6/DXaDKUe769HbbbaqCwlsAJCkIVsOnUanfSLcwGEz0J36Jjtpx7MDTvsvh9a8q1aY/LpLMl15hLilu9VZ36DA6aJxZ1toQAqjQylIwOdsKwPfoM0fSLc56z0H+dHQrPxGozl73E44pz8IFJV1ShpsD4cutAwXeHdQrTVIgQqbIlOoWtBajAoITnOF4x3HV5Ise2JTXZvUWIpsnPLyYGfHbQZJnzZNQkKkzX1POq6qV/fYa/aZUZlMkiRBeUy6AU8ye8HqDo7420KDQblYYprDceMuMlSWkJ6HJzv3/8AXUPhDbtOuW5zDqjZdjpZUpTYOObY75G43x00FZHv244ySG56VZOcrYbUR7Dy5Gvb6SLqGwqah6gga0T9HNokALorDmBj0yo9PfqTHse2YrfZx6NFbRnm5Ug9fHQZrd4h3K8hSVzkqyMZLCFEewkHB9eoEi7a7KjOR3qgtTTieVSeRAyPaBnWoZNiWvKCRJosV0J+qFJO3s31QXfw6tlNtzjCpjMZ5DRUhac4QfHGd8aDMfr1eQrurkFDKGJyuzZGEJWhKhj15BzqjzrR1hcOrWmW1S6nJpodkvMBZUXVY39QO/vzoE4OI11DZFS5cfmNpT9g1+/SRdZ2VVFq/nJB+3T6qtocPaS0HarTqawFZCS+sgrPgBnJPqGosuHw2bhx0y4MRMct9qyhUd0YSeffGMj6iuvhoEPIvu4n8FU8JIPVDDaSfaeXfVLU6nMqr4envqecCcAkAYHqA21pmkWtYFWfmNUmnRVuQnexkJQFpLa/Df7vDSc4zW5Btu4mI1LidhEXHSsHnJysqVnckk9Pn4AAAFU2oy6ZIEiC+pl3BTkDOx8QdXca/rkjp5UT09c8xYb5vjjOrTg7QINx3SqHU43bxRHUtQyRggjABHTr8vbp9/RzaJ3cocZw+K8n79Bnb6Sbs7qs6B4AAa/FcRroV/nKglf+8YQr7QdaBkWPYMZfJJpFLaWRnlcUEnHjufUde7fDuy3UJcZoUIpUMpW3nceog6DNDt3115pbTtRcKVghWEpGx9YGddp8Xvw4tZi3anUGKb2b8aKtxKkOK25Rnodvv12gMrNYVGtWjx3Mc7UNpCsd5CQD89DnGyru0qwZfYLKHJbiIwUnrhWSr+ilQ9+iq3FhdBp6kkFJYQUkdCMd3q0D+UDFW/YQdR0jzG3F+whSPtUNBB4ZcPJVMkUK4ZM5v0IBBjdmcjtASBnPcFabA6aD7MvOh1aDSILExHn78NK/NuRWU8qcKGcY2KVfDRgOmgz35Rrav4TU53lPJ5py57s8xP2a8fJ2jFd2ypPMOVuGtBTvnJUjB+R1N8o15Bq9NYyecMlzGNsE4z8teHk6utpuOc0pQ7RUYqCe/AKcn5jQOy76m/RbaqVSihovxmFOIDoJRkeIG+NJs8Y7iB2ftrH+7f8A36ZvECfTJluVii/hemsz3oym0svy22yFEZAIJ2zt8dZnXbNT51f/AAPX/wCYx/7egdFn37d90TpEaCbddXHYLxQlDw5wFAcvMT6JOdjgjRw7VE3Dw9kVGI2UeeU11aW1H6iuRW2fUoddJXhnbvm8ma5V7njUWM6z2SxHqMftXgSMpzk8o6b9dO99dNiWPLNEUy7T41PdSz5u4FpIQhWwUCcnbQZEeaUy8tpeOZCik4OdxrWVElN27w9iPFKn0w4YCEgYLpGyQPAqOB79ZPlu9vKedAIDi1KAPdkk61JVI7snhelLKVrWxHaeKEdV9ktK1AeshB0Cbq9Ydqr0ysVqpPtxEPGPzQ1APTXQMlDaj9RpIPswUkgqUdSq+uSaHZ7tGjJaj1JlyMyiS92i0rDrg3Vgf63OcfZvRSabIqNCFLgp7ebSZTzpYb3U+w6EkOoHVQHKM43wpJ6ZwbxzFZtThqxPgKdcXNdS2S8pstHthvgde7r9+guuFKlo4l3uxnCe2OR6w6oD7Tob8o8YuGlHOyois/rnR1w4MF69rzejQPN5DM1TTjvbrX2uVqJPKdk7jO3joH8pI/4+pCe/zRX7egj+TlvdVQ9UIn384/fp5Vq46PQy0mr1GNDU6CWw8vlKgMZI+Okb5OP8aqj64J/bTo+4s2BU71k0xynSYrCYqHEr7dSgSVFJGMA+B0Cr44VenVq7mJVJlsy2BBbQXWjzDmC3CR8xpt2Ne1sQbOo0WVXIDT7MRtDjanQFJOOhGkDetpzLOqqKbUH2HnVsJe5mM8uCVADcD806K6JwartZpEOpxqhTksymUuoStS+YAjocJ0Gg6+EP29UOikKjLPiCOXOu181VBZtqW2oglMNSTjx5Ma7QRbE2s6ipJ+pDbR+qMfdqwrlLi1ulSabORzx5KChYB3x4j1jrrKtKv246THYjwp6kx2dktDIT8ARqy+lq8B9WelI8OTP2nQNi0eGEi27ogVJNRafiRGHWgktlLiufmx6tubTOBAAyRrLP0t3jjeenH+714yOKN2PpSBUVNkHJLZUOb1HfQEflFrSu64IBHMiGAR4ZUo6jeT6pKL1cUpaQpcVbaQTuc7n9nQDWqzOrcrzqpvF57lxzEDOPb1Ovyg1ibQqi3OpznZvoBAPiD1Hj8NBrmp2vQKvJMmpUiFJfxylx1kFRA8T36ifwDtL/AMPU7/8AANZ+b4t3c24lRmoUjO6CnqPDOc6nHjRcoOyWgPWSdA8/4B2l3W9TfV+IGva4WY0G0Z8eM01HjpirbS2hIShAIxsBsBvrP0vjBdTxT2EhDGPrYHNn49NVlV4j3LVYTkSXKBZdSUuABXppI6EEkY92gEOmte8PFqdsiirdUVLVFTzqJ3Ku/WQzkdfjovpXEm56TBZhwZoS00OVOQTt7zj5aBv3bwsTNliXRHG2ilRW2ypamVMnOfxTiQeUZJPKUkAk4I6a6qWXXpcOy0KWX3qVMU7MXIlBxfKVgg85A5th4eGlynjRcyUJBDROMFRJ3PjrhxoubvDRHfuRoHDYluVGi3Jdk6c22lipTe2jFKwSpPMo5I7vrDSx8ox1C7mp7YXlxuIMpB6AqVg/LVA9xcu511ShMShs9EcnQe3roXuGvz7hmiXVHAt0JCQR3DwycnQH3k8SEN3jJZOQt2Isg9wAI/f8taNPTWM7frs635yZlMcDbwHKSe8e0bj3HRO3xbu9C0kTU8oO6eXOfeSdA2+InC1V6V1uppq4h8kdLHZ+bdpnClHOecfnfLRxbdMNFoMCmKeDxiMJa7Tl5efAxnGTjWe/poub8lLQHdkk6+XeM1zrbUlCmkLI9FYyeX3dNA/b0eXHtOrutKCXERHCgn87G3zxrtZrqHEu6ajBdhy5oU08kpVgEEj3HGu0Des7hja8216bKnQS+88wHFLKsZz/AHH/APNSq9ReHFtpbFZjwW1rADbXZhbix3YSlOT7dWz1WRaXDNmbs55lAbQ0Ff8AeLwEpzjxOOmgqnw6lYlWZuW6mG6oxU0I8+ndnzPU5093+73A2x09QBD2Ym8KVOIRKpAghw4Q5LgLbQr/AIiMfHRarh1Z06MlTdLirYXhSVMcoCvAhSRkj341TVOXGaizGZiw66uSma26ZSFtVGO45jHKshJ5Wxy8u2MApO+vK05ka3LqiU2lvrXblcDiobLhOYclG6299wCOg9Yx4kFdxjtuDbVxtRqW0hqM4wlYTnKs7592w+J1H4R29FuK7G4lRYD0QNqLgJ6HBI/Zx79EflHbXVTv0H+urUXyevSvh5PcIS1fBSR/W0DhjcM7SjoKEUlkpJyQtIWc+0jPuzr7e4f2Ww2VvUOAlCd1LWMAe05xotGqC74T0qPEfZiomohyA+7CcUAH0hKhsVejkEhQB2yO7roIf0d2efq0CGn1hv8AfqnunhrayKNNmIpqEOsR1LCkHlwEjJ6d+M7nfUmLW6fCqyKtHMhNMqMJMh4oV2rbbpOQpSUklB5c8xAx0z00UV1KJdAqDXNzNuxHU5SeoKDuDoMZHfuwPDWh+H/DO3KhZ9NlVOGl+S82VrWDsck4wcZ6Y1nuUlCJLyG/qJWoJ9mdta54b72HQv0Jv7NBEa4a2oygITSWChIwApCSfiRk+86+xw6tIn/QUMHx7Mfu0Tv85aWltYQspISojPKe440AcNGI3nD7iJzpqkNKotVa88L6JTvoKD4yTj8rGwxzFJ+roLSRwztOQgIcpLISDkBCQk59oGdJTjTbNMtisxGKUyWm3mecpz35I+75nWmgc6QvlJMD8J0eTzdWVt8vvzn56AO4S2/T7mug06ptqWz5utwlKiCOXHh7R49+np9E9oH69NCvYQn7ANK3ydEBV2TVFI5kRCQcbgcwB1orQCLfDe1Wm0tppUcpSMAKaQo/EpyfedV4sOy6nNlQfwUntYRR2nKgNjK08wwUgZ20enfroboW923KPXF/5WgFLu4Z2vAtmpS4sEpXGYW8N/zQT16/379do+uJCV0CopWAU+bOEg9COU7a7QBV/wAdyVwj546e083aYkFP5yUqBPy1IjuXlWHVv/4hlW7LSpTQSFF1xlQPIFcwKehGffq9slKHrIo7LqUrR5i22pKhkEBPKQRodYo1zWQ64i2WG6xQlqK0U557keiknJDazsU+o/vyA641XeG7eHGg9bDrno9oA8YLivHbZsn2/H637HgPpuW0KbiCp/z16pqMBaltpj8iQlWT0zjHh0A0STLjumrx3IMOxHEF5JQ4qqSEdiAfzgN1D2al8ObDYs+M4684JFSfSA68nIS2nOezQD0SD8dArfKO/jTTv0Eftq1G8nk4vp/P8gd/bR+7Xv5RS0ruyEAocyIYBAO4BUSPv1D4ASENXwGvS53mFgbbYAJP3aBz3ld1Rt2YwxBtqfVkOtFanYucIOcYOEn26+4N0TZUNmQ7TUxluIClMPB7nbP5pw3jI0Vgjx122gXFebhuwnXWLbjrlEhSXKfHUJCVA83Mklsd48dElMy3ZCQph5jkhLAaeGFoACgAfcB8tEeRqruo/wCTNVCVFJVDdSCOoJQQPmdBjianklvoP5Lih89amtarMULhVTarKS4tmLTUOLS2MqIA6DWVlqU4tS1klSjlRJ3JPXWtOHHYSuH1GSAh1kxEtqChkKAyCCD7CNBTc7lzenctfg06nK6UqDORzLHg88Dk/wA1GB6zqZUKLZb8ZhMKZApkiKnEaXT5KGnWveD6Q8QrIOrv+CFsnc2/Sj/9oj92u/gfbP8A4epX/o0fu0FHRrnmQqvDotXlwaomWstxqjBcTzKUEk4daBPKcA+knb2aA/KRUO2pAzvhe2nDAoFFpj/b0+kwYr2MdoywlCse0DSQ8o4lVwUrGcCKRn1lR0Hl5OJ/yqqP6Cf206bXEO7H7VpjEmIzGddcdCSmU52aAnByebxzjbr6tJ7yeJAbvKQyRu7EXv7Cnb5/LTi4m2zKuy1XaXAcaRJLrbiFPEhPonfcA9xOgpeG3EOZeFanQZEWGhmMwHO2jLWQpRUAB6QHifhojoP8bbk9sX/laC+HXDuuWpAryXpUVEycwlqM8y4r8WfSyo7DBGQR7NflG4dXLTauxUU1j8YHm1vDzt49olJ3SrP1ttt/HQMi4N6FUR/5R39g67XhdkgRLYqshQyGoji+XPXCTt79doMz0biVctGhxocOUhMSOnlSzyYSR7t/XtjVp9NF2D6q4oHrbJ+06OLR4R0KdQ6fUZa3HFvsBZTg4Vnv3ONQ7ztexbTdjtTaXV5Ljxz/AIM1hCU955iMEjwBz7NAK/TVdx6uQ/XhjH36jyOL13PFJbltsfnciSeb4k492jG5bRs6h0uLUW7er01iRvlpvkLXqWFJBSc9xGr6k8K7YqVMZlimz4KnU5LEwAOIJHeB00CFuCvVC4ppm1R0PP8AKE83L3D+/wA9eVBrM2g1FE+mulqQgEBQ8CMHRLxVteNadfagwkuFhTCVhxRJ5iSfHO4/dr54W2tCuuvrgTlrShLZX6B7t/n0+egmR+Lt3NFRcmIeBHohaSAk+PokE+/Ug8aLtBwHIoHh2RP36ao4O2ty4Wy4TgfUIH2g6lMcK7VaQGxCQrHetCFH3nl0Cde4xXY42oJeYbWRstKVZG/hzY+I1XTeJt1T4jsaVUCptxODgYPu7s+7Tqe4YWZKkCL2baH2xzFppbaVgeJAGdU938J6BCt2dKp7LpkMtFbSRjKldAMjHfoM+E+HXRfQ+JFx0SIxCgyUCIwnlSxyYT7cgg/PQgB0+zT6sbhPQ6lbsCpzypbslgKUkEkbnqMnrt4aAKHGi7kbJcie9kq+06/fprvA9XYX/p8ffpl1LhXZFLhOzagpyPGaGVuuOpSkf0dekLhLZU6K1Kh9q8w6kKbcQ6lSVA949HQKmRxhu15ACJLTCgclbaCcjwwSRoWuO5anckpEirv9q6hPKFDbbf8AfrQbvBu2FNrQ22tJUMcxwSPWMY0nuK9pRbSrMeLByWHWQsLUo5JJPcST3dc+4b5Aat6vz7dnidS3g0+E8vNjOx6/L7dGY403akjlXE5fAtFR+JJ1T8MLah3VcyadNWtLfZqWeQ+H9xp2/Q7aqhhxlzP+wQn7joF39N9YAGYpP/1W/wD2tQpPGu6FukxjGbaIGErbCldN9wE/ZpuI4UWo22lswQoJGAVJRk+08u+vmRwltSQ2EKhlAB2LQSk/EJ0CSq3FK56tDcivyG0MOoUh1LaVemDt3k4x6tdpoXVwptun27UpkZh3njR1upGdzygnYjXaAkLRj2nbNObeeSy87GjOqbWUKU3ykkcwORnlGcHx1DhPUSTeE6hBlSW47QWiQmtOFTjn5SOQOZBG/swc421YzDmkWmP/ADsYfBtWk9SqFOd4hzYTMBxM9KpHM7zAAKwsqVnPeHW/1h00DLoMyg1V2t9sgR26c6sNuCuLV2zQ/wC8OHPRB9e2+o9LlxKhZsmuwWXIFRiKJ5GqquRyFKhjm9IghQ7iNx8dLK16K+8i4/NqW8hMeM4ZCCQklrtG/wAX13P4l74ddEHDOE61ZNzSfNVssrZbbKlflrClK6Z/MWjfQQvKNGLrp+O+ECf1zr48naOtV3SpGU8iYa0Ed+SpOCPgdenlHfxrp36F/XVr18nD/T9Rz0Mbb9YaB9zHG2Y7rrqiltCFKUpPUADc6WPA9iCYddl0yrzJnbSQCiU1yKb+sUqPpKyVZ3Pq6aLuI6JJs+oPQXVtyIqUyk8iiCQ2oLUDjqCkEY0mbHrlQsOsVcM0OXOp80hTBZPKkpBJQoKwQRyq0DYj0xznhtIjSmpbSmg5+LAaC0ryt7tMZJUCobHfIBGx1fXWoJtiqrP5EN1f6qSfu1X2PdYuuFJeXT3oEiJJLD0d5XMpKsA+A8fDu1PvH+Kda/QJH/LVoMb9+/drYFgMLjWZR47wAcaipQrByMjY76x8NbKtJSVW7BUkhSS3sQcg7nQD3GKQ3HsGet6E3Mb52wW3FKSE5WMK9Eg7HHQ6mcP6pSHbTordPVHjBcZHLFDwKkK/KG5yfSz6zqDW6fIvCdcVNVKW1Fhx/M2WAopQt5xsLLi8fWxzIAHdueugOiWJd9rwvO2aVbLz8ILfRIdCnHyRvsemdttA9BvpA+UikivUlX5Jiq7u8L06bVrCK9btPqqeUedMJcUlJyEK6KT7lAj3aT3lJPJ8/o7AyF9ktfqxnGgqfJ4YQ5eMh455moagB3blO/y+etGnYHWd/Jy/jVUP0M/tDTnum4WaUluK1JYTOfIw2XUhxDZyC4Ek+ljHT2ncAjQTZ01558wKcR5xgF54jKY6T09qz3J95261tHlv0yKkzZDj8BTix27quZcc86h6Z70H84/VPXbp6w5i6dHjMs0mQUPrwlYkNLLilAq5lHm3JwTnVLUZMKmR24s6pqgSpC1qcLs3laYSpRPTOFKwdkj2nbqBXX8fgGoE90ZxXwST92u1XuGCbHfRSpCZMNMBxDLqXe05gEEfW7+mu0FIxIJs+z5cpwJCJEVT7izgAlCkkk92VH56q6Iw4xxXqc94JRCUHlpkqWns1BaGAADnc5Qrb1aWFK4u1ynUdml+awpMdpvs8SUFfMn1+OpiOK0VKE81p0hS8DmIioAz6tumgN7QhPx1XkiSlDBlMrZjl1xKQ6ouSFDlOdxhxG/TfX5aaFQuGlVizAGJMh1IaYWoBxZ5GkDCeu6kkDx0FDitCIwbQpA9Yjo2+WoyeLUyPK7aFb9DYUkns3G4gStI9o79BZeUWoKuuDgjKYmCM7j0ideXk8vLReMhvnIbVDX6PcVcycfIHQNd1zTbqqxqVRS2HeQNgIGwSOg+Z1+Wpc8+1qmJ9NKefopKhkKG4x8zoNiqAWCCMg7EEddDibCtVKyoUCn5KubdrIB9h2Gk0xx1uAOJ7aFBU0D6WEHmx6t8am/TxO7qaj4jQMqzKZOpt13euTHW3DlS2nozhGzmUHmx7Nhq9u5aE2zVOcgJVFcQSTgDmHL9+khL461znSYkGGE8u/apJOcnpg9MY+eqavcXq/WqXIp7zMVtmQgodCU55kkdBnpoF906eGtecONrEoY7xDQPlrIOdMO3uL1eoVHjU1hqO8iOnlQp0E7Z2G379A96lCqdJrr1Zo0YTmZaEJmwg4ELKkAhLjZPok4OCkkZwN9teUio3BW+SJS6TLo7a1Dtp08thTaQdwhtKlcyiBjJwBnv0qY/HerJaHnFOjKczv2YITj3knOvQceqhnaksD2LOgbFp2mq2lvts1WS/CU44qPCUlIbYC182BtzE+sn3aUflHelcFM6YRFIIz4qP7tfEvjtWyU+aQIiUkel2oJOfVgj56AbyumbdtVFQqKG0uhsNgNjA5QSR9p0Bn5PcgtXo6zyjldiLyr1gjH36etYtKhVuY3NqlNZkSmkhDbyuYKSASRggjoSTrKFsXJUbYqaKhS1oS8kEHnQFAgjBG/t0fJ47XGCB5lAUP8AaSon5EaB6JtumoQ2hDTqUNnLaBJdCUHfoObbqfjqFNsS2Z7vazqS1JcyTzPOLWck5J3V36U447zs705GPdqLK47V/tcRoMJLWBjtEkqz37g40DoqEKn0G0J8WAw3FhMRXTyIHooBBKj8yddpBVrjFcVWgPQnG4qGX0KbdCUZ5kkYx6tdoCDh1wspNxW7Dq8p13LwUktlZxkKIztjHTx0VjglbwUDzrIB6HnIP9PRJwpA/gDSFgAdoyFbfD7tF3t0C5HCC2v5HH2Pg7/7uoiuClurWpWVDmOeVPOAP6ejO57totrmMK1KUwZHN2WGVr5uXGfqg+I0BcOKdWbkjIr0i7qylCZzmIoWezWhKgQCD3EHpoFxxZsqFZ82GmGtRTJSpXKVEgY8M7/M6reG1qM3bXVQH3VIQGir0Tg+3OD/AHOmH5SLDfLR5BH4z00JOe7qfu1T+TrH5rqmSOf6kRSSnHipOD8j8dAYxuCNCQ1yPOrWQTlalKz8lAfLUSo8LbIpy+WoViPFWTsl+RyH4FzRJxErVbclNWxaAH4Xkx1SHXioJ7BkZ6E9FKOwPd6uoruHdBsms0tZ/BDb9VYIRUGqmO1kId7+bm7iQcEAaCLC4O2pNZD0KcmS2fy2nCpPxC9Vl3cH6TTaJNqMRT3NHYUtLTalZWrG31ubO+NtTV0RL9bqM3hzH/BsinIzzsunsJq87tKaPo4IBwQe7cbggwar7Vy8OpVXbQWVGI6p1pR3acQDzJ9xToMnlIBOx9+nZavBymVehU+pOy3gZDSXCgqwDnrtjI+OkkO8+rWxLGjCJaFJjBRUGoyUBRGOYDodAFHglbx35lp9QKzj+nr8HBC3v9a5/T/t6Zc+U1BgyJb5w0w2pxZ9SRk/Zpf8F01KXR5dfrMyQ6upyFFht50lKEAn6oJ2yoq9wGghucEqByKSlSskbHmWCP6R+zSf4l2oxaFebp0d5boUwl3Kt9jkervB+GtaddZ78o8BNxU3AGVxck432Uf36AM4cWsxdtfFOkOraT2Sl5ScHYf9O7TgRwTt9qP/AIQ8ocifSdUpfvJ9ID5d2gjyeI6XLwkvEnmbiKAHqJG/y+etFvNoeaW04hK0LBSpKhkKB6g6BU03hhZbrhajTIU1xRyEdspZGPAJdGpT/Ba3XnOcDshjHK2HAPbu4dUvFenRaQmNCtWzVJmnlfTUoERSewIVsApA3VscgnYEeI0xbGuCZcVGMupUiVS5KHC2tp9CkhWwPMnIBI3+IOgXd0cH6JTaFOnMrcBiMrePKtQKgEk/lEj1+7Xaa1wpSugVEKAx5s4SD/NJ12go+FJ/7O6F+jf1jqwua5qXRYr6JVVhRZvm63GWn3kpUo4PLgE77jQ/w4ly3eF0J2itNOy0MlDCJBKUKWk4OSO7IOotLtqu1m8xWL0pNIVGRTzGQ02vtRzdoFBWFZ3xzb6CHZNMuO6JVu3dW6tDfjsNvLbjIjcigFpKCCRsdwPnpohASMJAHs18RIzEOOiPFZbYZbGENtpCUpHqA17aBJ+UnjzOi4I2cc+YGPs1U+TiCLgqWdsxf6w1O8pKQQ9Ro3JlK0LXzeGDjHz1TeTw+4i8JLIVhpcNZKfFXMnHyB0DLgOLj8VLnU4AX1UphyKlQ6oAwoDf87QzdiZ9Ufp9TodPfp11ym0oKI7gU3LjqbBKlEfkg5GTjGBn8nRvfVuTpsiJXbfU2mswApKW3ThEplX1mle3uPie7qBKg3bRaBVXZFyuVWmTBHRGRDlxlcjLadgEKTkKGw3ATk7kdMAV8L6nTJlvJiwUOR5kVXJPivDDrbveSPA9x8BjuxoftZPNZN9usg+bPTqipjHQp7PGR6sg6rK12l63DHqPD+NUIMlSVMzKytBZZW0QQRg7rUO7G429RB2/SIVt8P5FKiHljMQ1NlazjJUMFSvWSSdBknGtmWp/Fum/o6Ps1jM41sOw5Bl2dSJJTyF2MlfLnPLnu0H5fFMn1m2Z1MpamkSJaQyXHVEJQgkcx267Z20EWzQJMbiWxBkVF6ZHolKQpKcBDTbi8oSENjZI5M9SSTuTpqnpoRs6mVSPct01GqJaCJcxKIxCMKU0hOEnrjGDjp1Cj36AuGdZ/wDKRwbhpHj5or9vWgCcaz35RziF3LTkBY7RuJugdQCpWD8tB8eTl/Gqf+h/1hrQ6tgdZw8nmR2d6Psco/Gw1+l4YIOtHq6b6ALuYtyKm8VhIDSA3nzjszkIK1DdJxs43/casLUIZdmR85KiHf8AO85zzKbI6D/VD3k69JVPlOIePIpSlh9eOZXVSkhI+v8Amj/p0MqLEeZnJdKcILj4O5+qpQUD9b1eHf3b5D1uLP4AqWOvmjv7B12vy43Es29UluEJQmK5zKPQDlOTrtAmuGN4VKm2oiKw3GU0w4UoC0KPXBPQ+JOi6Jf1VfW4Fx4QCBkYQv8Ata7XaCxmXfUGAnkZinOTulX9rVTH4g1d7ILEJO/UIX6vFWu12gVHFe45tfqbaZyGR5qtbbZbSRtsd9/XqPwoqsmlXQHopTkNKJSsZCu7fv7zrtdoHDEv+qvyezXHhAcoOyF/2tE7dbkOx31raZJbAKRhWPt12u0FHWr0qMBI7FiIc4+slf3K0O3feVSqNqVOO81FQ24wUK5EK6EgHqTrtdoEGeo27tPm0r4qlPtilxmWYim0MpSnnQrIG3goa7XaA5p9zzZKUFbUccxweVKvH26lyq5JYc5UNs45c7g/v12u0Auu/wCqiX2IjwuXlBzyLz+1pPcWKpIrF0JflhsOJjpQChONuv2k67XaCPwvqsmkXZHficnOoFB505GDsft052+INWXIQ2Y8LChueRf9rXa7QXLF1TnWULUzGyR3JV/a1Uy79qjPJyx4R5jg5Qv+1rtdoKG8r6qrtryW1NRAiQCw4AhX1VAg49LXa7XaD//Z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890588"/>
            <a:ext cx="160020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9942" name="AutoShape 6" descr="data:image/jpg;base64,/9j/4AAQSkZJRgABAQAAAQABAAD/2wBDAAkGBwgHBgkIBwgKCgkLDRYPDQwMDRsUFRAWIB0iIiAdHx8kKDQsJCYxJx8fLT0tMTU3Ojo6Iys/RD84QzQ5Ojf/2wBDAQoKCg0MDRoPDxo3JR8lNzc3Nzc3Nzc3Nzc3Nzc3Nzc3Nzc3Nzc3Nzc3Nzc3Nzc3Nzc3Nzc3Nzc3Nzc3Nzc3Nzf/wAARCADEAKgDASIAAhEBAxEB/8QAHAAAAgMBAQEBAAAAAAAAAAAABgcEBQgAAwIB/8QAVhAAAQMDAgMDCAQICAsGBwAAAQIDBAUGEQAhBxIxE0FRCBQiYXGBkaEXMrHBFSNCUnSSstEWNlRyosLS8CQlJjM1U2JzgrPxJ0NWZJTTNFWDhJPD4f/EABQBAQAAAAAAAAAAAAAAAAAAAAD/xAAUEQEAAAAAAAAAAAAAAAAAAAAA/9oADAMBAAIRAxEAPwBi21aVvtUmnvIo0FTvYIUHlMpK/qjfmIznGrSdTaFCiOypsCntx2UFbjjkdGEpAySTjUigJKKFTknqmK0D+oNUvEmp06n2tJRWIlQkQpaSw75i2FrbBSTzHJAAGOvjjQeNr1KyrqEg0SPAfUwR2iVQkoUAehwUjY+Or1dAo7iChdLhFKhhSewSAoeBGN9KvgWbZbqtTaobtUflLYCluTGW20pbCsYASo5OSPhpzDpoMtcZqVGpN6SGYbTLDC20KQy0jlCByD7Tn7NSeB9KgVi71s1GK3JQiMtwIcSCn807f8Q1K8oRpSb4Q7ykIXDbwruJBVn7tTvJzbbVck9woHaIikBXeAVJ2+Q0DdrrNs2pQn6jMpUVuFHxlDMVKscygMBOPE6940a3JdOiVFumwixMCC0pUNGTz45cjHr0F8dqvVafToLdOnmGy4l1bvKoBTpSUAI+ClK/4de/DeoVKoWewuqzTNcaqrSEPk5JThtRTnv5VKUn3aC/nzbVp1yQKDIpsUTp6CpoJhJKcDPVWO/lPw117WxR5VuVFQp0RD6Y6uR8MJKmvEj3Z20n74uK5Re01UStSY6GnpKY6EHAaSyCSB/O5d/nnTwqzz0+yZjoA7Z+mLUB3cymiftOgx8Ovu1qexrRogtekvTaLAXNDCe0cUwlR5x1IPt8NZaebUy6tpeOZCik4Oem2tk2qMWzSj3mG0o+0oBP26D0/AlKA3psM/zmEn7RqjtuXatyO1AUumxVKgvlh4rhJT6XiNtxsdTr6nyKZaNXmwllElmMotKAyUq6ZHszpS8Ka/cCr2TEnVR2VGefkR3kLSPSWhsq5+nXYDQOZ6gUd5stu0qEptQwpBYTgj1jGs78c6TCpF3NNU6E1FZXFQ4Q0jlSVEqBAxt+T89ab1n3yj/RuGlg7hUUnHsUdBQcE6bDqt5JjT4rclsMLc5XBkbDH9Yf366LjW3Q4iOWPSILSOpShhIHtxjSL8nRKVXXMUUjmREOFY3GVDI+zWiT00Apdsy1rWgszKxToqWXnktJKIaVnmO++3TAOrpuiUkpymlwgO7EdH7tKbjlWazCq0SPBqSokVLDbgbTgFxZcWkqz/s8qP1tMjh7NmT7Qp8mov8AnElSVBT/APrQlakhXvAB0EW7LVosihVJxFLhNyhFcDcjzdPM2eU4IOOg8Ndq7uIkUGpkfyR39g67QfdCUFUSnqT0VGaI/UGq++8/wMrf6C7+ydTLcWhdApxaUFJEZtOQcg4SB92ot2WtT7rgtw6muSllDnaAMO8hJwRg+I36aBLeTif8p6mT/If/ANidaFHTQJQuFduUCrMVOnmoCQwrmTmRkH1EADI9WjrOBoM5+UM/z3kwxy/5uGhWQeuSr92pXk5KSLhqCecBa4xwM7kBSf36p+O8hp++3uzWFLaZbbVtt9UEb9PyjqR5PziG73VzOJCnIq20pPVWcK2/V0DD4z2pTqhGjViUuSqQl+PFSgO4bShTmFYGNic9fUNfPDi2YNItKk1OI5J7apLiuPoW5lAVzZylONj3ezRne1DkXBRDChvNtSEPNPtqdSSglCgrBxvg419UOgGm21SaS4/zqgJay4lOAso36eB0Ck4gW9THeK0dpTKg3LchqfQlZAWXXShz2ZA7vXpw3GPNbVqZjpSOygvdmnGww2cD2aHbismVVr3gV1qY03GZLBeaW2Ss9i4VjlI23zg56aILxfbj2xUlvKSlvzdSVFR2AOx+R0GO33VPvOOrAClqKiB0yd9bJtU5tmk+qG0D7QgA6xpj4a2DYclUqz6TIWkJU5GSopHROe7QWtTgRqnT5EGa32keQgocRnGUn16S3AakQ11qTOcQpchqIlxtS1k8qlrcSogeJSgD46eR3GgXhvZEu0pE1cuYzIS42hlnskFJ5EqWrKs955+g8NAd6z75SG9wUs/mxCPio60CTrOXlDPuOXfHZyC0iIjGB0VlWfkU6D18nPa6px8YhH9Ia0Qems1cAVlu+QebAXGcb9pPpD9g60rnQJHjZaFPZlt1svS3JUwv84W4ClIbjrUkJGNhlA29umVYNtxLbt9qNAekuMvcr/K+vm5FKSnITtsMjOPWdReI9qS7qp8RiBJYYdZcc5i+klJSttTauneArI9mimGz5tFZYByG0JQDjrgAaCHcYJoFTA/kjv7CtdrzumQ3FtyqPvHlbRFcKj6uU5x6/DXaDKUe769HbbbaqCwlsAJCkIVsOnUanfSLcwGEz0J36Jjtpx7MDTvsvh9a8q1aY/LpLMl15hLilu9VZ36DA6aJxZ1toQAqjQylIwOdsKwPfoM0fSLc56z0H+dHQrPxGozl73E44pz8IFJV1ShpsD4cutAwXeHdQrTVIgQqbIlOoWtBajAoITnOF4x3HV5Ise2JTXZvUWIpsnPLyYGfHbQZJnzZNQkKkzX1POq6qV/fYa/aZUZlMkiRBeUy6AU8ye8HqDo7420KDQblYYprDceMuMlSWkJ6HJzv3/8AXUPhDbtOuW5zDqjZdjpZUpTYOObY75G43x00FZHv244ySG56VZOcrYbUR7Dy5Gvb6SLqGwqah6gga0T9HNokALorDmBj0yo9PfqTHse2YrfZx6NFbRnm5Ug9fHQZrd4h3K8hSVzkqyMZLCFEewkHB9eoEi7a7KjOR3qgtTTieVSeRAyPaBnWoZNiWvKCRJosV0J+qFJO3s31QXfw6tlNtzjCpjMZ5DRUhac4QfHGd8aDMfr1eQrurkFDKGJyuzZGEJWhKhj15BzqjzrR1hcOrWmW1S6nJpodkvMBZUXVY39QO/vzoE4OI11DZFS5cfmNpT9g1+/SRdZ2VVFq/nJB+3T6qtocPaS0HarTqawFZCS+sgrPgBnJPqGosuHw2bhx0y4MRMct9qyhUd0YSeffGMj6iuvhoEPIvu4n8FU8JIPVDDaSfaeXfVLU6nMqr4envqecCcAkAYHqA21pmkWtYFWfmNUmnRVuQnexkJQFpLa/Df7vDSc4zW5Btu4mI1LidhEXHSsHnJysqVnckk9Pn4AAAFU2oy6ZIEiC+pl3BTkDOx8QdXca/rkjp5UT09c8xYb5vjjOrTg7QINx3SqHU43bxRHUtQyRggjABHTr8vbp9/RzaJ3cocZw+K8n79Bnb6Sbs7qs6B4AAa/FcRroV/nKglf+8YQr7QdaBkWPYMZfJJpFLaWRnlcUEnHjufUde7fDuy3UJcZoUIpUMpW3nceog6DNDt3115pbTtRcKVghWEpGx9YGddp8Xvw4tZi3anUGKb2b8aKtxKkOK25Rnodvv12gMrNYVGtWjx3Mc7UNpCsd5CQD89DnGyru0qwZfYLKHJbiIwUnrhWSr+ilQ9+iq3FhdBp6kkFJYQUkdCMd3q0D+UDFW/YQdR0jzG3F+whSPtUNBB4ZcPJVMkUK4ZM5v0IBBjdmcjtASBnPcFabA6aD7MvOh1aDSILExHn78NK/NuRWU8qcKGcY2KVfDRgOmgz35Rrav4TU53lPJ5py57s8xP2a8fJ2jFd2ypPMOVuGtBTvnJUjB+R1N8o15Bq9NYyecMlzGNsE4z8teHk6utpuOc0pQ7RUYqCe/AKcn5jQOy76m/RbaqVSihovxmFOIDoJRkeIG+NJs8Y7iB2ftrH+7f8A36ZvECfTJluVii/hemsz3oym0svy22yFEZAIJ2zt8dZnXbNT51f/AAPX/wCYx/7egdFn37d90TpEaCbddXHYLxQlDw5wFAcvMT6JOdjgjRw7VE3Dw9kVGI2UeeU11aW1H6iuRW2fUoddJXhnbvm8ma5V7njUWM6z2SxHqMftXgSMpzk8o6b9dO99dNiWPLNEUy7T41PdSz5u4FpIQhWwUCcnbQZEeaUy8tpeOZCik4OdxrWVElN27w9iPFKn0w4YCEgYLpGyQPAqOB79ZPlu9vKedAIDi1KAPdkk61JVI7snhelLKVrWxHaeKEdV9ktK1AeshB0Cbq9Ydqr0ysVqpPtxEPGPzQ1APTXQMlDaj9RpIPswUkgqUdSq+uSaHZ7tGjJaj1JlyMyiS92i0rDrg3Vgf63OcfZvRSabIqNCFLgp7ebSZTzpYb3U+w6EkOoHVQHKM43wpJ6ZwbxzFZtThqxPgKdcXNdS2S8pstHthvgde7r9+guuFKlo4l3uxnCe2OR6w6oD7Tob8o8YuGlHOyois/rnR1w4MF69rzejQPN5DM1TTjvbrX2uVqJPKdk7jO3joH8pI/4+pCe/zRX7egj+TlvdVQ9UIn384/fp5Vq46PQy0mr1GNDU6CWw8vlKgMZI+Okb5OP8aqj64J/bTo+4s2BU71k0xynSYrCYqHEr7dSgSVFJGMA+B0Cr44VenVq7mJVJlsy2BBbQXWjzDmC3CR8xpt2Ne1sQbOo0WVXIDT7MRtDjanQFJOOhGkDetpzLOqqKbUH2HnVsJe5mM8uCVADcD806K6JwartZpEOpxqhTksymUuoStS+YAjocJ0Gg6+EP29UOikKjLPiCOXOu181VBZtqW2oglMNSTjx5Ma7QRbE2s6ipJ+pDbR+qMfdqwrlLi1ulSabORzx5KChYB3x4j1jrrKtKv246THYjwp6kx2dktDIT8ARqy+lq8B9WelI8OTP2nQNi0eGEi27ogVJNRafiRGHWgktlLiufmx6tubTOBAAyRrLP0t3jjeenH+714yOKN2PpSBUVNkHJLZUOb1HfQEflFrSu64IBHMiGAR4ZUo6jeT6pKL1cUpaQpcVbaQTuc7n9nQDWqzOrcrzqpvF57lxzEDOPb1Ovyg1ibQqi3OpznZvoBAPiD1Hj8NBrmp2vQKvJMmpUiFJfxylx1kFRA8T36ifwDtL/AMPU7/8AANZ+b4t3c24lRmoUjO6CnqPDOc6nHjRcoOyWgPWSdA8/4B2l3W9TfV+IGva4WY0G0Z8eM01HjpirbS2hIShAIxsBsBvrP0vjBdTxT2EhDGPrYHNn49NVlV4j3LVYTkSXKBZdSUuABXppI6EEkY92gEOmte8PFqdsiirdUVLVFTzqJ3Ku/WQzkdfjovpXEm56TBZhwZoS00OVOQTt7zj5aBv3bwsTNliXRHG2ilRW2ypamVMnOfxTiQeUZJPKUkAk4I6a6qWXXpcOy0KWX3qVMU7MXIlBxfKVgg85A5th4eGlynjRcyUJBDROMFRJ3PjrhxoubvDRHfuRoHDYluVGi3Jdk6c22lipTe2jFKwSpPMo5I7vrDSx8ox1C7mp7YXlxuIMpB6AqVg/LVA9xcu511ShMShs9EcnQe3roXuGvz7hmiXVHAt0JCQR3DwycnQH3k8SEN3jJZOQt2Isg9wAI/f8taNPTWM7frs635yZlMcDbwHKSe8e0bj3HRO3xbu9C0kTU8oO6eXOfeSdA2+InC1V6V1uppq4h8kdLHZ+bdpnClHOecfnfLRxbdMNFoMCmKeDxiMJa7Tl5efAxnGTjWe/poub8lLQHdkk6+XeM1zrbUlCmkLI9FYyeX3dNA/b0eXHtOrutKCXERHCgn87G3zxrtZrqHEu6ajBdhy5oU08kpVgEEj3HGu0Des7hja8216bKnQS+88wHFLKsZz/AHH/APNSq9ReHFtpbFZjwW1rADbXZhbix3YSlOT7dWz1WRaXDNmbs55lAbQ0Ff8AeLwEpzjxOOmgqnw6lYlWZuW6mG6oxU0I8+ndnzPU5093+73A2x09QBD2Ym8KVOIRKpAghw4Q5LgLbQr/AIiMfHRarh1Z06MlTdLirYXhSVMcoCvAhSRkj341TVOXGaizGZiw66uSma26ZSFtVGO45jHKshJ5Wxy8u2MApO+vK05ka3LqiU2lvrXblcDiobLhOYclG6299wCOg9Yx4kFdxjtuDbVxtRqW0hqM4wlYTnKs7592w+J1H4R29FuK7G4lRYD0QNqLgJ6HBI/Zx79EflHbXVTv0H+urUXyevSvh5PcIS1fBSR/W0DhjcM7SjoKEUlkpJyQtIWc+0jPuzr7e4f2Ww2VvUOAlCd1LWMAe05xotGqC74T0qPEfZiomohyA+7CcUAH0hKhsVejkEhQB2yO7roIf0d2efq0CGn1hv8AfqnunhrayKNNmIpqEOsR1LCkHlwEjJ6d+M7nfUmLW6fCqyKtHMhNMqMJMh4oV2rbbpOQpSUklB5c8xAx0z00UV1KJdAqDXNzNuxHU5SeoKDuDoMZHfuwPDWh+H/DO3KhZ9NlVOGl+S82VrWDsck4wcZ6Y1nuUlCJLyG/qJWoJ9mdta54b72HQv0Jv7NBEa4a2oygITSWChIwApCSfiRk+86+xw6tIn/QUMHx7Mfu0Tv85aWltYQspISojPKe440AcNGI3nD7iJzpqkNKotVa88L6JTvoKD4yTj8rGwxzFJ+roLSRwztOQgIcpLISDkBCQk59oGdJTjTbNMtisxGKUyWm3mecpz35I+75nWmgc6QvlJMD8J0eTzdWVt8vvzn56AO4S2/T7mug06ptqWz5utwlKiCOXHh7R49+np9E9oH69NCvYQn7ANK3ydEBV2TVFI5kRCQcbgcwB1orQCLfDe1Wm0tppUcpSMAKaQo/EpyfedV4sOy6nNlQfwUntYRR2nKgNjK08wwUgZ20enfroboW923KPXF/5WgFLu4Z2vAtmpS4sEpXGYW8N/zQT16/379do+uJCV0CopWAU+bOEg9COU7a7QBV/wAdyVwj546e083aYkFP5yUqBPy1IjuXlWHVv/4hlW7LSpTQSFF1xlQPIFcwKehGffq9slKHrIo7LqUrR5i22pKhkEBPKQRodYo1zWQ64i2WG6xQlqK0U557keiknJDazsU+o/vyA641XeG7eHGg9bDrno9oA8YLivHbZsn2/H637HgPpuW0KbiCp/z16pqMBaltpj8iQlWT0zjHh0A0STLjumrx3IMOxHEF5JQ4qqSEdiAfzgN1D2al8ObDYs+M4684JFSfSA68nIS2nOezQD0SD8dArfKO/jTTv0Eftq1G8nk4vp/P8gd/bR+7Xv5RS0ruyEAocyIYBAO4BUSPv1D4ASENXwGvS53mFgbbYAJP3aBz3ld1Rt2YwxBtqfVkOtFanYucIOcYOEn26+4N0TZUNmQ7TUxluIClMPB7nbP5pw3jI0Vgjx122gXFebhuwnXWLbjrlEhSXKfHUJCVA83Mklsd48dElMy3ZCQph5jkhLAaeGFoACgAfcB8tEeRqruo/wCTNVCVFJVDdSCOoJQQPmdBjianklvoP5Lih89amtarMULhVTarKS4tmLTUOLS2MqIA6DWVlqU4tS1klSjlRJ3JPXWtOHHYSuH1GSAh1kxEtqChkKAyCCD7CNBTc7lzenctfg06nK6UqDORzLHg88Dk/wA1GB6zqZUKLZb8ZhMKZApkiKnEaXT5KGnWveD6Q8QrIOrv+CFsnc2/Sj/9oj92u/gfbP8A4epX/o0fu0FHRrnmQqvDotXlwaomWstxqjBcTzKUEk4daBPKcA+knb2aA/KRUO2pAzvhe2nDAoFFpj/b0+kwYr2MdoywlCse0DSQ8o4lVwUrGcCKRn1lR0Hl5OJ/yqqP6Cf206bXEO7H7VpjEmIzGddcdCSmU52aAnByebxzjbr6tJ7yeJAbvKQyRu7EXv7Cnb5/LTi4m2zKuy1XaXAcaRJLrbiFPEhPonfcA9xOgpeG3EOZeFanQZEWGhmMwHO2jLWQpRUAB6QHifhojoP8bbk9sX/laC+HXDuuWpAryXpUVEycwlqM8y4r8WfSyo7DBGQR7NflG4dXLTauxUU1j8YHm1vDzt49olJ3SrP1ttt/HQMi4N6FUR/5R39g67XhdkgRLYqshQyGoji+XPXCTt79doMz0biVctGhxocOUhMSOnlSzyYSR7t/XtjVp9NF2D6q4oHrbJ+06OLR4R0KdQ6fUZa3HFvsBZTg4Vnv3ONQ7ztexbTdjtTaXV5Ljxz/AIM1hCU955iMEjwBz7NAK/TVdx6uQ/XhjH36jyOL13PFJbltsfnciSeb4k492jG5bRs6h0uLUW7er01iRvlpvkLXqWFJBSc9xGr6k8K7YqVMZlimz4KnU5LEwAOIJHeB00CFuCvVC4ppm1R0PP8AKE83L3D+/wA9eVBrM2g1FE+mulqQgEBQ8CMHRLxVteNadfagwkuFhTCVhxRJ5iSfHO4/dr54W2tCuuvrgTlrShLZX6B7t/n0+egmR+Lt3NFRcmIeBHohaSAk+PokE+/Ug8aLtBwHIoHh2RP36ao4O2ty4Wy4TgfUIH2g6lMcK7VaQGxCQrHetCFH3nl0Cde4xXY42oJeYbWRstKVZG/hzY+I1XTeJt1T4jsaVUCptxODgYPu7s+7Tqe4YWZKkCL2baH2xzFppbaVgeJAGdU938J6BCt2dKp7LpkMtFbSRjKldAMjHfoM+E+HXRfQ+JFx0SIxCgyUCIwnlSxyYT7cgg/PQgB0+zT6sbhPQ6lbsCpzypbslgKUkEkbnqMnrt4aAKHGi7kbJcie9kq+06/fprvA9XYX/p8ffpl1LhXZFLhOzagpyPGaGVuuOpSkf0dekLhLZU6K1Kh9q8w6kKbcQ6lSVA949HQKmRxhu15ACJLTCgclbaCcjwwSRoWuO5anckpEirv9q6hPKFDbbf8AfrQbvBu2FNrQ22tJUMcxwSPWMY0nuK9pRbSrMeLByWHWQsLUo5JJPcST3dc+4b5Aat6vz7dnidS3g0+E8vNjOx6/L7dGY403akjlXE5fAtFR+JJ1T8MLah3VcyadNWtLfZqWeQ+H9xp2/Q7aqhhxlzP+wQn7joF39N9YAGYpP/1W/wD2tQpPGu6FukxjGbaIGErbCldN9wE/ZpuI4UWo22lswQoJGAVJRk+08u+vmRwltSQ2EKhlAB2LQSk/EJ0CSq3FK56tDcivyG0MOoUh1LaVemDt3k4x6tdpoXVwptun27UpkZh3njR1upGdzygnYjXaAkLRj2nbNObeeSy87GjOqbWUKU3ykkcwORnlGcHx1DhPUSTeE6hBlSW47QWiQmtOFTjn5SOQOZBG/swc421YzDmkWmP/ADsYfBtWk9SqFOd4hzYTMBxM9KpHM7zAAKwsqVnPeHW/1h00DLoMyg1V2t9sgR26c6sNuCuLV2zQ/wC8OHPRB9e2+o9LlxKhZsmuwWXIFRiKJ5GqquRyFKhjm9IghQ7iNx8dLK16K+8i4/NqW8hMeM4ZCCQklrtG/wAX13P4l74ddEHDOE61ZNzSfNVssrZbbKlflrClK6Z/MWjfQQvKNGLrp+O+ECf1zr48naOtV3SpGU8iYa0Ed+SpOCPgdenlHfxrp36F/XVr18nD/T9Rz0Mbb9YaB9zHG2Y7rrqiltCFKUpPUADc6WPA9iCYddl0yrzJnbSQCiU1yKb+sUqPpKyVZ3Pq6aLuI6JJs+oPQXVtyIqUyk8iiCQ2oLUDjqCkEY0mbHrlQsOsVcM0OXOp80hTBZPKkpBJQoKwQRyq0DYj0xznhtIjSmpbSmg5+LAaC0ryt7tMZJUCobHfIBGx1fXWoJtiqrP5EN1f6qSfu1X2PdYuuFJeXT3oEiJJLD0d5XMpKsA+A8fDu1PvH+Kda/QJH/LVoMb9+/drYFgMLjWZR47wAcaipQrByMjY76x8NbKtJSVW7BUkhSS3sQcg7nQD3GKQ3HsGet6E3Mb52wW3FKSE5WMK9Eg7HHQ6mcP6pSHbTordPVHjBcZHLFDwKkK/KG5yfSz6zqDW6fIvCdcVNVKW1Fhx/M2WAopQt5xsLLi8fWxzIAHdueugOiWJd9rwvO2aVbLz8ILfRIdCnHyRvsemdttA9BvpA+UikivUlX5Jiq7u8L06bVrCK9btPqqeUedMJcUlJyEK6KT7lAj3aT3lJPJ8/o7AyF9ktfqxnGgqfJ4YQ5eMh455moagB3blO/y+etGnYHWd/Jy/jVUP0M/tDTnum4WaUluK1JYTOfIw2XUhxDZyC4Ek+ljHT2ncAjQTZ01558wKcR5xgF54jKY6T09qz3J95261tHlv0yKkzZDj8BTix27quZcc86h6Z70H84/VPXbp6w5i6dHjMs0mQUPrwlYkNLLilAq5lHm3JwTnVLUZMKmR24s6pqgSpC1qcLs3laYSpRPTOFKwdkj2nbqBXX8fgGoE90ZxXwST92u1XuGCbHfRSpCZMNMBxDLqXe05gEEfW7+mu0FIxIJs+z5cpwJCJEVT7izgAlCkkk92VH56q6Iw4xxXqc94JRCUHlpkqWns1BaGAADnc5Qrb1aWFK4u1ynUdml+awpMdpvs8SUFfMn1+OpiOK0VKE81p0hS8DmIioAz6tumgN7QhPx1XkiSlDBlMrZjl1xKQ6ouSFDlOdxhxG/TfX5aaFQuGlVizAGJMh1IaYWoBxZ5GkDCeu6kkDx0FDitCIwbQpA9Yjo2+WoyeLUyPK7aFb9DYUkns3G4gStI9o79BZeUWoKuuDgjKYmCM7j0ideXk8vLReMhvnIbVDX6PcVcycfIHQNd1zTbqqxqVRS2HeQNgIGwSOg+Z1+Wpc8+1qmJ9NKefopKhkKG4x8zoNiqAWCCMg7EEddDibCtVKyoUCn5KubdrIB9h2Gk0xx1uAOJ7aFBU0D6WEHmx6t8am/TxO7qaj4jQMqzKZOpt13euTHW3DlS2nozhGzmUHmx7Nhq9u5aE2zVOcgJVFcQSTgDmHL9+khL461znSYkGGE8u/apJOcnpg9MY+eqavcXq/WqXIp7zMVtmQgodCU55kkdBnpoF906eGtecONrEoY7xDQPlrIOdMO3uL1eoVHjU1hqO8iOnlQp0E7Z2G379A96lCqdJrr1Zo0YTmZaEJmwg4ELKkAhLjZPok4OCkkZwN9teUio3BW+SJS6TLo7a1Dtp08thTaQdwhtKlcyiBjJwBnv0qY/HerJaHnFOjKczv2YITj3knOvQceqhnaksD2LOgbFp2mq2lvts1WS/CU44qPCUlIbYC182BtzE+sn3aUflHelcFM6YRFIIz4qP7tfEvjtWyU+aQIiUkel2oJOfVgj56AbyumbdtVFQqKG0uhsNgNjA5QSR9p0Bn5PcgtXo6zyjldiLyr1gjH36etYtKhVuY3NqlNZkSmkhDbyuYKSASRggjoSTrKFsXJUbYqaKhS1oS8kEHnQFAgjBG/t0fJ47XGCB5lAUP8AaSon5EaB6JtumoQ2hDTqUNnLaBJdCUHfoObbqfjqFNsS2Z7vazqS1JcyTzPOLWck5J3V36U447zs705GPdqLK47V/tcRoMJLWBjtEkqz37g40DoqEKn0G0J8WAw3FhMRXTyIHooBBKj8yddpBVrjFcVWgPQnG4qGX0KbdCUZ5kkYx6tdoCDh1wspNxW7Dq8p13LwUktlZxkKIztjHTx0VjglbwUDzrIB6HnIP9PRJwpA/gDSFgAdoyFbfD7tF3t0C5HCC2v5HH2Pg7/7uoiuClurWpWVDmOeVPOAP6ejO57totrmMK1KUwZHN2WGVr5uXGfqg+I0BcOKdWbkjIr0i7qylCZzmIoWezWhKgQCD3EHpoFxxZsqFZ82GmGtRTJSpXKVEgY8M7/M6reG1qM3bXVQH3VIQGir0Tg+3OD/AHOmH5SLDfLR5BH4z00JOe7qfu1T+TrH5rqmSOf6kRSSnHipOD8j8dAYxuCNCQ1yPOrWQTlalKz8lAfLUSo8LbIpy+WoViPFWTsl+RyH4FzRJxErVbclNWxaAH4Xkx1SHXioJ7BkZ6E9FKOwPd6uoruHdBsms0tZ/BDb9VYIRUGqmO1kId7+bm7iQcEAaCLC4O2pNZD0KcmS2fy2nCpPxC9Vl3cH6TTaJNqMRT3NHYUtLTalZWrG31ubO+NtTV0RL9bqM3hzH/BsinIzzsunsJq87tKaPo4IBwQe7cbggwar7Vy8OpVXbQWVGI6p1pR3acQDzJ9xToMnlIBOx9+nZavBymVehU+pOy3gZDSXCgqwDnrtjI+OkkO8+rWxLGjCJaFJjBRUGoyUBRGOYDodAFHglbx35lp9QKzj+nr8HBC3v9a5/T/t6Zc+U1BgyJb5w0w2pxZ9SRk/Zpf8F01KXR5dfrMyQ6upyFFht50lKEAn6oJ2yoq9wGghucEqByKSlSskbHmWCP6R+zSf4l2oxaFebp0d5boUwl3Kt9jkervB+GtaddZ78o8BNxU3AGVxck432Uf36AM4cWsxdtfFOkOraT2Sl5ScHYf9O7TgRwTt9qP/AIQ8ocifSdUpfvJ9ID5d2gjyeI6XLwkvEnmbiKAHqJG/y+etFvNoeaW04hK0LBSpKhkKB6g6BU03hhZbrhajTIU1xRyEdspZGPAJdGpT/Ba3XnOcDshjHK2HAPbu4dUvFenRaQmNCtWzVJmnlfTUoERSewIVsApA3VscgnYEeI0xbGuCZcVGMupUiVS5KHC2tp9CkhWwPMnIBI3+IOgXd0cH6JTaFOnMrcBiMrePKtQKgEk/lEj1+7Xaa1wpSugVEKAx5s4SD/NJ12go+FJ/7O6F+jf1jqwua5qXRYr6JVVhRZvm63GWn3kpUo4PLgE77jQ/w4ly3eF0J2itNOy0MlDCJBKUKWk4OSO7IOotLtqu1m8xWL0pNIVGRTzGQ02vtRzdoFBWFZ3xzb6CHZNMuO6JVu3dW6tDfjsNvLbjIjcigFpKCCRsdwPnpohASMJAHs18RIzEOOiPFZbYZbGENtpCUpHqA17aBJ+UnjzOi4I2cc+YGPs1U+TiCLgqWdsxf6w1O8pKQQ9Ro3JlK0LXzeGDjHz1TeTw+4i8JLIVhpcNZKfFXMnHyB0DLgOLj8VLnU4AX1UphyKlQ6oAwoDf87QzdiZ9Ufp9TodPfp11ym0oKI7gU3LjqbBKlEfkg5GTjGBn8nRvfVuTpsiJXbfU2mswApKW3ThEplX1mle3uPie7qBKg3bRaBVXZFyuVWmTBHRGRDlxlcjLadgEKTkKGw3ATk7kdMAV8L6nTJlvJiwUOR5kVXJPivDDrbveSPA9x8BjuxoftZPNZN9usg+bPTqipjHQp7PGR6sg6rK12l63DHqPD+NUIMlSVMzKytBZZW0QQRg7rUO7G429RB2/SIVt8P5FKiHljMQ1NlazjJUMFSvWSSdBknGtmWp/Fum/o6Ps1jM41sOw5Bl2dSJJTyF2MlfLnPLnu0H5fFMn1m2Z1MpamkSJaQyXHVEJQgkcx267Z20EWzQJMbiWxBkVF6ZHolKQpKcBDTbi8oSENjZI5M9SSTuTpqnpoRs6mVSPct01GqJaCJcxKIxCMKU0hOEnrjGDjp1Cj36AuGdZ/wDKRwbhpHj5or9vWgCcaz35RziF3LTkBY7RuJugdQCpWD8tB8eTl/Gqf+h/1hrQ6tgdZw8nmR2d6Psco/Gw1+l4YIOtHq6b6ALuYtyKm8VhIDSA3nzjszkIK1DdJxs43/casLUIZdmR85KiHf8AO85zzKbI6D/VD3k69JVPlOIePIpSlh9eOZXVSkhI+v8Amj/p0MqLEeZnJdKcILj4O5+qpQUD9b1eHf3b5D1uLP4AqWOvmjv7B12vy43Es29UluEJQmK5zKPQDlOTrtAmuGN4VKm2oiKw3GU0w4UoC0KPXBPQ+JOi6Jf1VfW4Fx4QCBkYQv8Ata7XaCxmXfUGAnkZinOTulX9rVTH4g1d7ILEJO/UIX6vFWu12gVHFe45tfqbaZyGR5qtbbZbSRtsd9/XqPwoqsmlXQHopTkNKJSsZCu7fv7zrtdoHDEv+qvyezXHhAcoOyF/2tE7dbkOx31raZJbAKRhWPt12u0FHWr0qMBI7FiIc4+slf3K0O3feVSqNqVOO81FQ24wUK5EK6EgHqTrtdoEGeo27tPm0r4qlPtilxmWYim0MpSnnQrIG3goa7XaA5p9zzZKUFbUccxweVKvH26lyq5JYc5UNs45c7g/v12u0Auu/wCqiX2IjwuXlBzyLz+1pPcWKpIrF0JflhsOJjpQChONuv2k67XaCPwvqsmkXZHficnOoFB505GDsft052+INWXIQ2Y8LChueRf9rXa7QXLF1TnWULUzGyR3JV/a1Uy79qjPJyx4R5jg5Qv+1rtdoKG8r6qrtryW1NRAiQCw4AhX1VAg49LXa7XaD//Z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890588"/>
            <a:ext cx="160020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9948" name="Picture 12" descr="http://t3.gstatic.com/images?q=tbn:ANd9GcRMG-8mVw1s0iC1U4PtCVYhfFRgaGzN3I3mka6kpcOYkzCyLxYkc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-180528" y="0"/>
            <a:ext cx="3845618" cy="12687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9954" name="Picture 18" descr="http://t0.gstatic.com/images?q=tbn:ANd9GcSxysGZlpg75EaNiu1zwn5yOH-j3i6NaN84itObexgJ7ljTr1SX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707904" y="3861048"/>
            <a:ext cx="2099753" cy="27628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8" name="Picture 18" descr="http://t0.gstatic.com/images?q=tbn:ANd9GcRlXiEcXlo8HeNwzotCcVKL2T6iFtWeJrWXD4vJftAPjxcXTh4lh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284984"/>
            <a:ext cx="1008111" cy="1008112"/>
          </a:xfrm>
          <a:prstGeom prst="rect">
            <a:avLst/>
          </a:prstGeom>
          <a:noFill/>
        </p:spPr>
      </p:pic>
      <p:pic>
        <p:nvPicPr>
          <p:cNvPr id="40979" name="Picture 19" descr="C:\Users\klara\Desktop\SJL - ASFEU\emotikony\P15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1988840"/>
            <a:ext cx="1290382" cy="1296143"/>
          </a:xfrm>
          <a:prstGeom prst="rect">
            <a:avLst/>
          </a:prstGeom>
          <a:noFill/>
        </p:spPr>
      </p:pic>
      <p:pic>
        <p:nvPicPr>
          <p:cNvPr id="40972" name="Picture 12" descr="http://t3.gstatic.com/images?q=tbn:ANd9GcRtajey6FXlN_rnFulj4_0ye6idg1QU3OFWKGKj--7AjBtWLAn9kA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115300" y="2276872"/>
            <a:ext cx="1028700" cy="1028701"/>
          </a:xfrm>
          <a:prstGeom prst="rect">
            <a:avLst/>
          </a:prstGeom>
          <a:noFill/>
        </p:spPr>
      </p:pic>
      <p:pic>
        <p:nvPicPr>
          <p:cNvPr id="40968" name="Picture 8" descr="http://t0.gstatic.com/images?q=tbn:ANd9GcSYH3d-cYldIF-rSkrNLqMR_Zmkidk8dC7nP1EtGEKrRQWIVzjd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980728"/>
            <a:ext cx="1058940" cy="1080120"/>
          </a:xfrm>
          <a:prstGeom prst="rect">
            <a:avLst/>
          </a:prstGeom>
          <a:noFill/>
        </p:spPr>
      </p:pic>
      <p:pic>
        <p:nvPicPr>
          <p:cNvPr id="40966" name="Picture 6" descr="http://t0.gstatic.com/images?q=tbn:ANd9GcROmWGtv8WrwDnhrk8gGf9YnHcY-BqLexk5-82T4MNY86LhMPFC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588224" y="0"/>
            <a:ext cx="2555776" cy="255577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5152616" cy="1143000"/>
          </a:xfrm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sk-SK" sz="40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Symbolické znaky - symboly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13248"/>
          </a:xfrm>
        </p:spPr>
        <p:txBody>
          <a:bodyPr>
            <a:normAutofit fontScale="92500" lnSpcReduction="20000"/>
          </a:bodyPr>
          <a:lstStyle/>
          <a:p>
            <a:r>
              <a:rPr lang="sk-SK" sz="2800" dirty="0" smtClean="0"/>
              <a:t>- symbol je </a:t>
            </a:r>
            <a:r>
              <a:rPr lang="sk-SK" sz="2800" b="1" dirty="0" smtClean="0">
                <a:solidFill>
                  <a:srgbClr val="FF0000"/>
                </a:solidFill>
              </a:rPr>
              <a:t>náznak,</a:t>
            </a:r>
            <a:r>
              <a:rPr lang="sk-SK" sz="2800" dirty="0" smtClean="0"/>
              <a:t> ktorý má niečo pripomínať,</a:t>
            </a:r>
          </a:p>
          <a:p>
            <a:r>
              <a:rPr lang="sk-SK" sz="2800" dirty="0" smtClean="0"/>
              <a:t>- nejakým náznakom pripomínajú veci ako v „krivom“ zrkadle,</a:t>
            </a:r>
          </a:p>
          <a:p>
            <a:r>
              <a:rPr lang="sk-SK" sz="2800" dirty="0" smtClean="0"/>
              <a:t>- symbol je viacvýznamový, je to menej presné slovo,</a:t>
            </a:r>
          </a:p>
          <a:p>
            <a:r>
              <a:rPr lang="sk-SK" sz="2800" dirty="0" smtClean="0"/>
              <a:t>- výhoda – </a:t>
            </a:r>
            <a:r>
              <a:rPr lang="sk-SK" sz="2800" b="1" dirty="0" smtClean="0"/>
              <a:t>medzinárodná platnosť</a:t>
            </a:r>
            <a:r>
              <a:rPr lang="sk-SK" sz="2800" dirty="0" smtClean="0"/>
              <a:t>,</a:t>
            </a:r>
            <a:endParaRPr lang="sk-SK" sz="2800" dirty="0"/>
          </a:p>
        </p:txBody>
      </p:sp>
      <p:pic>
        <p:nvPicPr>
          <p:cNvPr id="40962" name="Picture 2" descr="http://t0.gstatic.com/images?q=tbn:ANd9GcQl_FJpMxTdqxH7z7vW0lRnrOCHLN6EaQbU64UY1Q92uY31sLJEV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4297629" y="3789040"/>
            <a:ext cx="4846371" cy="2304256"/>
          </a:xfrm>
          <a:prstGeom prst="rect">
            <a:avLst/>
          </a:prstGeom>
          <a:ln w="38100" cap="sq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0964" name="Picture 4" descr="http://t3.gstatic.com/images?q=tbn:ANd9GcSFVjLJrKeldVDQHccfrdB-zdjf3WJpFHDCUgZYdy_ou1Mkl1bQAA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5364088" y="5986752"/>
            <a:ext cx="2699792" cy="8712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0974" name="Picture 14" descr="http://t1.gstatic.com/images?q=tbn:ANd9GcRxvpEZQxf6D5gpGJZpJ7zsP3ojNYP-k5XujHQxtG0KhaLIvbCT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7092280" y="2852936"/>
            <a:ext cx="876300" cy="876300"/>
          </a:xfrm>
          <a:prstGeom prst="rect">
            <a:avLst/>
          </a:prstGeom>
          <a:noFill/>
        </p:spPr>
      </p:pic>
      <p:pic>
        <p:nvPicPr>
          <p:cNvPr id="40976" name="Picture 16" descr="http://t2.gstatic.com/images?q=tbn:ANd9GcQ-iqzw07LcgqBWhv7qGV4RetK6ceDSgc3vNgo4WgIakyfWJ1-E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0" y="0"/>
            <a:ext cx="1028700" cy="1028701"/>
          </a:xfrm>
          <a:prstGeom prst="rect">
            <a:avLst/>
          </a:prstGeom>
          <a:noFill/>
        </p:spPr>
      </p:pic>
      <p:pic>
        <p:nvPicPr>
          <p:cNvPr id="40981" name="Picture 21" descr="http://t1.gstatic.com/images?q=tbn:ANd9GcRX1mas8fjiu7me1Wq8mrN8wgzJtIRomqZDdpzHkLOjJJP-4Lc-QA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1043608" y="3861048"/>
            <a:ext cx="3076298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t3.gstatic.com/images?q=tbn:ANd9GcTOiHYAmRd7nj1_b_vEbAveHlzNQOFWllC52Kji6IEK2XmrqMCV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21005783">
            <a:off x="21147" y="4145315"/>
            <a:ext cx="3535322" cy="265149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2" descr="http://t1.gstatic.com/images?q=tbn:ANd9GcRhAZ-AZnP9ACkmOtHCKmB_tAdgOIJtx7gVuXGBC-yoRfn8RPbubQ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21210368">
            <a:off x="6614172" y="322607"/>
            <a:ext cx="1197818" cy="1800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1259632" y="188640"/>
            <a:ext cx="7456872" cy="605976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Komunikácia prebieha pomocou: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a) </a:t>
            </a:r>
            <a:r>
              <a:rPr lang="sk-SK" b="1" dirty="0" smtClean="0">
                <a:solidFill>
                  <a:srgbClr val="FF3300"/>
                </a:solidFill>
              </a:rPr>
              <a:t>jazykových prostriedkov</a:t>
            </a:r>
          </a:p>
          <a:p>
            <a:pPr>
              <a:buNone/>
            </a:pPr>
            <a:r>
              <a:rPr lang="sk-SK" b="1" dirty="0" smtClean="0">
                <a:solidFill>
                  <a:srgbClr val="FF3300"/>
                </a:solidFill>
              </a:rPr>
              <a:t>      </a:t>
            </a:r>
            <a:r>
              <a:rPr lang="sk-SK" dirty="0" smtClean="0"/>
              <a:t>(slová, vety, texty)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b) </a:t>
            </a:r>
            <a:r>
              <a:rPr lang="sk-SK" b="1" dirty="0" smtClean="0">
                <a:solidFill>
                  <a:srgbClr val="FF3300"/>
                </a:solidFill>
              </a:rPr>
              <a:t>mimojazykových prostriedkov </a:t>
            </a:r>
          </a:p>
          <a:p>
            <a:pPr>
              <a:buNone/>
            </a:pPr>
            <a:r>
              <a:rPr lang="sk-SK" b="1" dirty="0" smtClean="0">
                <a:solidFill>
                  <a:srgbClr val="FF3300"/>
                </a:solidFill>
              </a:rPr>
              <a:t>       </a:t>
            </a:r>
            <a:r>
              <a:rPr lang="sk-SK" dirty="0" smtClean="0"/>
              <a:t>(pohľad, mimika,    gestá,  postoj, </a:t>
            </a:r>
          </a:p>
          <a:p>
            <a:pPr>
              <a:buNone/>
            </a:pPr>
            <a:r>
              <a:rPr lang="sk-SK" dirty="0" smtClean="0"/>
              <a:t>         vzdialenosť od    príjemcu)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c) </a:t>
            </a:r>
            <a:r>
              <a:rPr lang="sk-SK" b="1" dirty="0" smtClean="0">
                <a:solidFill>
                  <a:srgbClr val="FF3300"/>
                </a:solidFill>
              </a:rPr>
              <a:t>zvukových prostriedkov </a:t>
            </a:r>
          </a:p>
          <a:p>
            <a:pPr>
              <a:buNone/>
            </a:pPr>
            <a:r>
              <a:rPr lang="sk-SK" b="1" dirty="0" smtClean="0">
                <a:solidFill>
                  <a:srgbClr val="FF3300"/>
                </a:solidFill>
              </a:rPr>
              <a:t>        </a:t>
            </a:r>
            <a:r>
              <a:rPr lang="sk-SK" dirty="0" smtClean="0"/>
              <a:t>(melódia vety, dôraz, tempo, sila hlasu)</a:t>
            </a:r>
          </a:p>
          <a:p>
            <a:endParaRPr lang="sk-SK" dirty="0"/>
          </a:p>
        </p:txBody>
      </p:sp>
      <p:pic>
        <p:nvPicPr>
          <p:cNvPr id="4098" name="Picture 2" descr="http://t1.gstatic.com/images?q=tbn:ANd9GcRhAZ-AZnP9ACkmOtHCKmB_tAdgOIJtx7gVuXGBC-yoRfn8RPbubQ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21077555">
            <a:off x="7816819" y="80294"/>
            <a:ext cx="1197818" cy="1800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20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t2.gstatic.com/images?q=tbn:ANd9GcR1T_NPcf3re_VTwz6kYXdxquIjptv9qlBi2UcBD-UDA3mAvtXU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67329" y="-1"/>
            <a:ext cx="1476671" cy="26369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3888432" cy="1143000"/>
          </a:xfrm>
          <a:solidFill>
            <a:srgbClr val="3366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Konvenčné znaky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89312"/>
          </a:xfrm>
        </p:spPr>
        <p:txBody>
          <a:bodyPr>
            <a:normAutofit/>
          </a:bodyPr>
          <a:lstStyle/>
          <a:p>
            <a:r>
              <a:rPr lang="sk-SK" sz="2400" dirty="0" smtClean="0"/>
              <a:t>- sú </a:t>
            </a:r>
            <a:r>
              <a:rPr lang="sk-SK" sz="2400" b="1" dirty="0" smtClean="0">
                <a:solidFill>
                  <a:srgbClr val="FF0000"/>
                </a:solidFill>
              </a:rPr>
              <a:t>dohovorené </a:t>
            </a:r>
            <a:r>
              <a:rPr lang="sk-SK" sz="2400" dirty="0" smtClean="0"/>
              <a:t>znaky,</a:t>
            </a:r>
          </a:p>
          <a:p>
            <a:r>
              <a:rPr lang="sk-SK" sz="2400" dirty="0" smtClean="0"/>
              <a:t>- sú to také znaky, ktoré </a:t>
            </a:r>
            <a:r>
              <a:rPr lang="sk-SK" sz="2400" b="1" dirty="0" smtClean="0"/>
              <a:t>svojou podobou </a:t>
            </a:r>
            <a:r>
              <a:rPr lang="sk-SK" sz="2400" b="1" dirty="0" smtClean="0">
                <a:solidFill>
                  <a:srgbClr val="FF0000"/>
                </a:solidFill>
              </a:rPr>
              <a:t>nijako nepripomínajú </a:t>
            </a:r>
            <a:r>
              <a:rPr lang="sk-SK" sz="2400" b="1" dirty="0" smtClean="0"/>
              <a:t>vec, ktorú zastupujú</a:t>
            </a:r>
            <a:r>
              <a:rPr lang="sk-SK" sz="2400" dirty="0" smtClean="0"/>
              <a:t>.</a:t>
            </a:r>
          </a:p>
          <a:p>
            <a:pPr>
              <a:buNone/>
            </a:pPr>
            <a:r>
              <a:rPr lang="sk-SK" sz="2400" dirty="0" smtClean="0"/>
              <a:t>príklady: turistické značky, písmo, zemepisné znaky, sústava svietidiel na križovatke, znak H (nemocnica),</a:t>
            </a:r>
          </a:p>
          <a:p>
            <a:pPr>
              <a:buNone/>
            </a:pPr>
            <a:r>
              <a:rPr lang="sk-SK" sz="2400" dirty="0" smtClean="0"/>
              <a:t>- môžu sa používať vtedy, keď je k nim </a:t>
            </a:r>
            <a:r>
              <a:rPr lang="sk-SK" sz="2400" b="1" dirty="0" smtClean="0"/>
              <a:t>legenda = vysvetlenie.</a:t>
            </a:r>
          </a:p>
          <a:p>
            <a:pPr>
              <a:buNone/>
            </a:pPr>
            <a:endParaRPr lang="sk-SK" sz="2400" dirty="0"/>
          </a:p>
        </p:txBody>
      </p:sp>
      <p:pic>
        <p:nvPicPr>
          <p:cNvPr id="41988" name="Picture 4" descr="http://t2.gstatic.com/images?q=tbn:ANd9GcToooH5iO3mevNEVAMmYsN08WrCr3CCnswhcL9mZU7mroKLCo0K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4221088"/>
            <a:ext cx="4499992" cy="2249996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</p:pic>
      <p:pic>
        <p:nvPicPr>
          <p:cNvPr id="41990" name="Picture 6" descr="http://t1.gstatic.com/images?q=tbn:ANd9GcSf6trw9P-ADQQ445QMlkj9R_-z99mZqKhzDDRbF_sCcLeUMmVSpw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5536" y="2276872"/>
            <a:ext cx="1212211" cy="194421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OffAxis2Lef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1994" name="Picture 10" descr="http://t2.gstatic.com/images?q=tbn:ANd9GcSQCtPs9BDcGAOcMVLu4gMgYN5CETmWmUuaEWJuHuZ_aTsmrWALkw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004048" y="0"/>
            <a:ext cx="2647950" cy="17240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1996" name="Picture 12" descr="http://t1.gstatic.com/images?q=tbn:ANd9GcQ2W8tVXjv60JzZ-X2WSEcbLEStzYA6uSBVo00LQ-q93O69n-DN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444208" y="4149080"/>
            <a:ext cx="2819400" cy="161925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OffAxis2Lef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1992" name="Picture 8" descr="http://t0.gstatic.com/images?q=tbn:ANd9GcTi6CP1C5DFWKieGI2jY-j_IW8S1FeLxGwtqEELFageAf1icgg7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923928" y="4077072"/>
            <a:ext cx="2847471" cy="2132856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  <a:solidFill>
            <a:srgbClr val="336600"/>
          </a:solidFill>
          <a:ln>
            <a:solidFill>
              <a:srgbClr val="336600"/>
            </a:solidFill>
          </a:ln>
        </p:spPr>
        <p:txBody>
          <a:bodyPr>
            <a:normAutofit fontScale="90000"/>
          </a:bodyPr>
          <a:lstStyle/>
          <a:p>
            <a:r>
              <a:rPr lang="sk-SK" sz="40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ZDROJE: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980728"/>
            <a:ext cx="7498080" cy="5688632"/>
          </a:xfrm>
        </p:spPr>
        <p:txBody>
          <a:bodyPr>
            <a:normAutofit fontScale="25000" lnSpcReduction="20000"/>
          </a:bodyPr>
          <a:lstStyle/>
          <a:p>
            <a:r>
              <a:rPr lang="sk-SK" sz="4400" u="sng" dirty="0" smtClean="0">
                <a:hlinkClick r:id="rId2"/>
              </a:rPr>
              <a:t>http://www.google.sk/images?hl=sk&amp;q=dial%C3%B3g&amp;rlz=1W1ADSA_sk&amp;um=1&amp;ie=UTF-8&amp;source=og&amp;sa=N&amp;tab=wi&amp;biw=1259&amp;bih=599</a:t>
            </a:r>
            <a:endParaRPr lang="sk-SK" sz="4400" dirty="0" smtClean="0"/>
          </a:p>
          <a:p>
            <a:r>
              <a:rPr lang="sk-SK" sz="4400" u="sng" dirty="0" smtClean="0">
                <a:hlinkClick r:id="rId3"/>
              </a:rPr>
              <a:t>http://www.google.sk/images?um=1&amp;hl=sk&amp;rlz=1W1ADSA_sk&amp;biw=1259&amp;bih=599&amp;tbs=isch%3A1&amp;sa=1&amp;q=monol%C3%B3g&amp;aq=f&amp;aqi=&amp;aql=&amp;oq=&amp;gs_rfai</a:t>
            </a:r>
            <a:r>
              <a:rPr lang="sk-SK" sz="4400" dirty="0" smtClean="0"/>
              <a:t>=</a:t>
            </a:r>
          </a:p>
          <a:p>
            <a:r>
              <a:rPr lang="sk-SK" sz="4400" u="sng" dirty="0" smtClean="0">
                <a:hlinkClick r:id="rId4"/>
              </a:rPr>
              <a:t>http://www.google.sk/images?um=1&amp;hl=sk&amp;rlz=1W1ADSA_sk&amp;biw=1259&amp;bih=599&amp;tbs=isch%3A1&amp;sa=1&amp;q=POH%C4%BEAD&amp;aq=f&amp;aqi=g6&amp;aql=&amp;oq=&amp;gs_rfai</a:t>
            </a:r>
            <a:r>
              <a:rPr lang="sk-SK" sz="4400" dirty="0" smtClean="0"/>
              <a:t>=</a:t>
            </a:r>
          </a:p>
          <a:p>
            <a:r>
              <a:rPr lang="sk-SK" sz="4400" u="sng" dirty="0" smtClean="0">
                <a:hlinkClick r:id="rId5"/>
              </a:rPr>
              <a:t>http://www.google.sk/images?hl=sk&amp;q=postoj&amp;rlz=1W1ADSA_sk&amp;um=1&amp;ie=UTF-8&amp;source=og&amp;sa=N&amp;tab=wi&amp;biw=1259&amp;bih=599</a:t>
            </a:r>
            <a:endParaRPr lang="sk-SK" sz="4400" dirty="0" smtClean="0"/>
          </a:p>
          <a:p>
            <a:r>
              <a:rPr lang="sk-SK" sz="4400" u="sng" dirty="0" smtClean="0">
                <a:hlinkClick r:id="rId6"/>
              </a:rPr>
              <a:t>http://www.google.sk/images?um=1&amp;hl=sk&amp;rlz=1W1ADSA_sk&amp;biw=1259&amp;bih=599&amp;tbs=isch%3A1&amp;sa=1&amp;q=mimika&amp;aq=f&amp;aqi=g3&amp;aql=&amp;oq=&amp;gs_rfai</a:t>
            </a:r>
            <a:r>
              <a:rPr lang="sk-SK" sz="4400" dirty="0" smtClean="0"/>
              <a:t>=</a:t>
            </a:r>
          </a:p>
          <a:p>
            <a:r>
              <a:rPr lang="sk-SK" sz="4400" u="sng" dirty="0" smtClean="0">
                <a:hlinkClick r:id="rId7"/>
              </a:rPr>
              <a:t>http://www.google.sk/images?um=1&amp;hl=sk&amp;rlz=1W1ADSA_sk&amp;biw=1259&amp;bih=599&amp;tbs=isch%3A1&amp;sa=1&amp;q=haptika&amp;aq=f&amp;aqi=g1&amp;aql=&amp;oq=&amp;gs_rfai</a:t>
            </a:r>
            <a:r>
              <a:rPr lang="sk-SK" sz="4400" dirty="0" smtClean="0"/>
              <a:t>=</a:t>
            </a:r>
          </a:p>
          <a:p>
            <a:r>
              <a:rPr lang="sk-SK" sz="4400" u="sng" dirty="0" smtClean="0">
                <a:hlinkClick r:id="rId8"/>
              </a:rPr>
              <a:t>http://www.google.sk/images?um=1&amp;hl=sk&amp;rlz=1W1ADSA_sk&amp;biw=1259&amp;bih=599&amp;tbs=isch%3A1&amp;sa=1&amp;q=komunik%C3%A1cia&amp;aq=f&amp;aqi=g1&amp;aql=&amp;oq=&amp;gs_rfai</a:t>
            </a:r>
            <a:r>
              <a:rPr lang="sk-SK" sz="4400" dirty="0" smtClean="0"/>
              <a:t>=</a:t>
            </a:r>
          </a:p>
          <a:p>
            <a:r>
              <a:rPr lang="sk-SK" sz="4400" u="sng" dirty="0" smtClean="0">
                <a:hlinkClick r:id="rId9"/>
              </a:rPr>
              <a:t>http://www.google.sk/images?um=1&amp;hl=sk&amp;rlz=1W1ADSA_sk&amp;biw=1259&amp;bih=599&amp;tbs=isch%3A1&amp;sa=1&amp;q=komunik%C3%A1cia+neverb%C3%A1lna&amp;aq=f&amp;aqi=&amp;aql=&amp;oq=&amp;gs_rfai</a:t>
            </a:r>
            <a:r>
              <a:rPr lang="sk-SK" sz="4400" dirty="0" smtClean="0"/>
              <a:t>=</a:t>
            </a:r>
          </a:p>
          <a:p>
            <a:r>
              <a:rPr lang="sk-SK" sz="4400" u="sng" dirty="0" smtClean="0">
                <a:hlinkClick r:id="rId10"/>
              </a:rPr>
              <a:t>http://sk.wikipedia.org/wiki/Medzin%C3%A1rodn%C3%A1_Morseova_abeceda</a:t>
            </a:r>
            <a:endParaRPr lang="sk-SK" sz="4400" dirty="0" smtClean="0"/>
          </a:p>
          <a:p>
            <a:r>
              <a:rPr lang="sk-SK" sz="4400" u="sng" dirty="0" smtClean="0">
                <a:hlinkClick r:id="rId11"/>
              </a:rPr>
              <a:t>http://www.google.sk/images?hl=sk&amp;biw=1276&amp;bih=599&amp;rlz=1W1ADSA_sk&amp;q=morseova+abeceda&amp;um=1&amp;ie=UTF-8&amp;source=univ&amp;ei=54TxTJfRNtHJswaGw8WgCw&amp;sa=X&amp;oi=image_result_group&amp;ct=title&amp;resnum=3&amp;ved=0CDgQsAQwAg</a:t>
            </a:r>
            <a:endParaRPr lang="sk-SK" sz="4400" dirty="0" smtClean="0"/>
          </a:p>
          <a:p>
            <a:r>
              <a:rPr lang="sk-SK" sz="4400" u="sng" dirty="0" smtClean="0">
                <a:hlinkClick r:id="rId12"/>
              </a:rPr>
              <a:t>http://sk.wikipedia.org/wiki/Braillovo_p%C3%ADsmo</a:t>
            </a:r>
            <a:endParaRPr lang="sk-SK" sz="4400" dirty="0" smtClean="0"/>
          </a:p>
          <a:p>
            <a:r>
              <a:rPr lang="sk-SK" sz="4400" u="sng" dirty="0" smtClean="0">
                <a:hlinkClick r:id="rId13"/>
              </a:rPr>
              <a:t>http://www.google.sk/images?um=1&amp;hl=sk&amp;rlz=1W1ADSA_sk&amp;biw=1259&amp;bih=560&amp;tbs=isch%3A1&amp;sa=1&amp;q=posunkov%C3%A1+re%C4%8D&amp;aq=f&amp;aqi=g1&amp;aql=&amp;oq=&amp;gs_rfai</a:t>
            </a:r>
            <a:r>
              <a:rPr lang="sk-SK" sz="4400" dirty="0" smtClean="0"/>
              <a:t>=</a:t>
            </a:r>
          </a:p>
          <a:p>
            <a:r>
              <a:rPr lang="sk-SK" sz="4400" u="sng" dirty="0" smtClean="0">
                <a:hlinkClick r:id="rId14"/>
              </a:rPr>
              <a:t>http://sk.wikipedia.org/wiki/Posunkov%C3%A1_re%C4%8D</a:t>
            </a:r>
            <a:endParaRPr lang="sk-SK" sz="4400" dirty="0" smtClean="0"/>
          </a:p>
          <a:p>
            <a:r>
              <a:rPr lang="sk-SK" sz="4400" u="sng" dirty="0" smtClean="0">
                <a:hlinkClick r:id="rId15"/>
              </a:rPr>
              <a:t>http://www.google.sk/images?um=1&amp;hl=sk&amp;rlz=1W1ADSA_sk&amp;biw=1259&amp;bih=560&amp;tbs=isch%3A1&amp;sa=1&amp;q=asert%C3%ADvna+komunik%C3%A1cia&amp;aq=f&amp;aqi=&amp;aql=&amp;oq=&amp;gs_rfai</a:t>
            </a:r>
            <a:r>
              <a:rPr lang="sk-SK" sz="4400" dirty="0" smtClean="0"/>
              <a:t>=</a:t>
            </a:r>
          </a:p>
          <a:p>
            <a:r>
              <a:rPr lang="sk-SK" sz="4400" u="sng" dirty="0" smtClean="0">
                <a:hlinkClick r:id="rId16"/>
              </a:rPr>
              <a:t>http://cs.wikipedia.org/wiki/Emotikon</a:t>
            </a:r>
            <a:endParaRPr lang="sk-SK" sz="4400" dirty="0" smtClean="0"/>
          </a:p>
          <a:p>
            <a:r>
              <a:rPr lang="sk-SK" sz="4400" u="sng" dirty="0" smtClean="0">
                <a:hlinkClick r:id="rId17"/>
              </a:rPr>
              <a:t>http://www.google.sk/images?um=1&amp;hl=sk&amp;rlz=1W1ADSA_sk&amp;biw=1259&amp;bih=599&amp;tbs=isch%3A1&amp;sa=1&amp;q=emotikony+v+slovenskom+jazyku&amp;aq=f&amp;aqi=&amp;aql=&amp;oq=&amp;gs_rfai</a:t>
            </a:r>
            <a:r>
              <a:rPr lang="sk-SK" sz="4400" dirty="0" smtClean="0"/>
              <a:t>=</a:t>
            </a:r>
          </a:p>
          <a:p>
            <a:r>
              <a:rPr lang="sk-SK" sz="4400" u="sng" dirty="0" smtClean="0">
                <a:hlinkClick r:id="rId18"/>
              </a:rPr>
              <a:t>http://www.google.sk/images?um=1&amp;hl=sk&amp;rlz=1W1ADSA_sk&amp;biw=1259&amp;bih=560&amp;tbs=isch%3A1&amp;sa=1&amp;q=mapa+jask%C3%BD%C5%88+na+Slovensku&amp;aq=f&amp;aqi=&amp;aql=&amp;oq=&amp;gs_rfai</a:t>
            </a:r>
            <a:r>
              <a:rPr lang="sk-SK" sz="4400" dirty="0" smtClean="0"/>
              <a:t>=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  <a:ln>
            <a:solidFill>
              <a:srgbClr val="336600"/>
            </a:solidFill>
          </a:ln>
        </p:spPr>
        <p:txBody>
          <a:bodyPr>
            <a:normAutofit/>
          </a:bodyPr>
          <a:lstStyle/>
          <a:p>
            <a:r>
              <a:rPr lang="sk-SK" sz="36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Ďakujem za pozornosť.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sk-SK" sz="3600" b="1" dirty="0" smtClean="0"/>
              <a:t>V jazykovej komunikácii výber jazykových prostriedkov ovplyvňujú: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sz="2800" b="1" dirty="0" smtClean="0">
                <a:solidFill>
                  <a:srgbClr val="336600"/>
                </a:solidFill>
              </a:rPr>
              <a:t>Osobitosti ľudí</a:t>
            </a:r>
            <a:r>
              <a:rPr lang="sk-SK" sz="2800" dirty="0" smtClean="0"/>
              <a:t>, ktorí spolu komunikujú (vek, pohlavie, nálada, temperament, vzdelanie, jazyková úroveň, záujmy, zamestnanie, skúsenosti, vzťahy medzi vysielateľom a príjemcom informácie),</a:t>
            </a:r>
          </a:p>
          <a:p>
            <a:r>
              <a:rPr lang="sk-SK" sz="2800" b="1" dirty="0" smtClean="0">
                <a:solidFill>
                  <a:srgbClr val="336600"/>
                </a:solidFill>
              </a:rPr>
              <a:t>Prostredie</a:t>
            </a:r>
            <a:r>
              <a:rPr lang="sk-SK" sz="2800" dirty="0" smtClean="0"/>
              <a:t>, v ktorom sa komunikácia odohráva (komunikačná situácia). Komunikačná situácia môže byť 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</a:rPr>
              <a:t>verejná – súkromná, oficiálna – neoficiálna</a:t>
            </a:r>
            <a:r>
              <a:rPr lang="sk-SK" sz="2800" dirty="0" smtClean="0"/>
              <a:t>.</a:t>
            </a:r>
          </a:p>
          <a:p>
            <a:r>
              <a:rPr lang="sk-SK" sz="2800" b="1" dirty="0" smtClean="0">
                <a:solidFill>
                  <a:srgbClr val="336600"/>
                </a:solidFill>
              </a:rPr>
              <a:t>Forma,</a:t>
            </a:r>
            <a:r>
              <a:rPr lang="sk-SK" sz="2800" dirty="0" smtClean="0"/>
              <a:t> akou komunikácia prebieha (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</a:rPr>
              <a:t>ústna – písomná, priama, technicky sprostredkovaná</a:t>
            </a:r>
            <a:r>
              <a:rPr lang="sk-SK" sz="2800" dirty="0" smtClean="0"/>
              <a:t>).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043608" y="0"/>
          <a:ext cx="81003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ál 6"/>
          <p:cNvSpPr/>
          <p:nvPr/>
        </p:nvSpPr>
        <p:spPr>
          <a:xfrm>
            <a:off x="1043608" y="2060848"/>
            <a:ext cx="2808312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KOMUNIKÁCIA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t2.gstatic.com/images?q=tbn:ANd9GcTkNQZ5y3kRp9z5D5W7zbYnjU0Xb-EDW74gBfZ2S5M7a5Fxx79eeI_0GPQHgw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3059832" cy="22473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71800" y="188640"/>
            <a:ext cx="6372200" cy="1143000"/>
          </a:xfrm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sk-SK" sz="36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ASERTÍVNA KOMUNIKÁCIA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7384864" cy="4800600"/>
          </a:xfrm>
        </p:spPr>
        <p:txBody>
          <a:bodyPr>
            <a:normAutofit fontScale="85000" lnSpcReduction="10000"/>
          </a:bodyPr>
          <a:lstStyle/>
          <a:p>
            <a:r>
              <a:rPr lang="sk-SK" sz="2800" dirty="0" smtClean="0"/>
              <a:t>- </a:t>
            </a:r>
            <a:r>
              <a:rPr lang="sk-SK" sz="2800" b="1" dirty="0" smtClean="0">
                <a:solidFill>
                  <a:srgbClr val="C00000"/>
                </a:solidFill>
              </a:rPr>
              <a:t>je komunikácia, v ktorej človek dokáže </a:t>
            </a:r>
            <a:r>
              <a:rPr lang="sk-SK" sz="2800" b="1" i="1" dirty="0" smtClean="0">
                <a:solidFill>
                  <a:srgbClr val="C00000"/>
                </a:solidFill>
              </a:rPr>
              <a:t>vyjadriť svoj názor </a:t>
            </a:r>
            <a:r>
              <a:rPr lang="sk-SK" sz="2800" b="1" dirty="0" smtClean="0">
                <a:solidFill>
                  <a:srgbClr val="C00000"/>
                </a:solidFill>
              </a:rPr>
              <a:t>a pritom je </a:t>
            </a:r>
            <a:r>
              <a:rPr lang="sk-SK" sz="2800" b="1" i="1" dirty="0" smtClean="0">
                <a:solidFill>
                  <a:srgbClr val="C00000"/>
                </a:solidFill>
              </a:rPr>
              <a:t>ohľaduplný k ostatným</a:t>
            </a:r>
            <a:r>
              <a:rPr lang="sk-SK" sz="2800" dirty="0" smtClean="0"/>
              <a:t>;</a:t>
            </a:r>
          </a:p>
          <a:p>
            <a:pPr>
              <a:buNone/>
            </a:pPr>
            <a:endParaRPr lang="sk-SK" sz="2800" dirty="0" smtClean="0"/>
          </a:p>
          <a:p>
            <a:r>
              <a:rPr lang="sk-SK" sz="2800" dirty="0" smtClean="0"/>
              <a:t>ZAHŔŇA SCHOPNOSTI:</a:t>
            </a:r>
          </a:p>
          <a:p>
            <a:pPr>
              <a:buFontTx/>
              <a:buChar char="-"/>
            </a:pPr>
            <a:r>
              <a:rPr lang="sk-SK" sz="2800" b="1" dirty="0" smtClean="0">
                <a:solidFill>
                  <a:srgbClr val="FF0000"/>
                </a:solidFill>
              </a:rPr>
              <a:t>primerane</a:t>
            </a:r>
            <a:r>
              <a:rPr lang="sk-SK" sz="2800" dirty="0" smtClean="0"/>
              <a:t> vyjadriť svoje pocity,</a:t>
            </a:r>
          </a:p>
          <a:p>
            <a:pPr>
              <a:buFontTx/>
              <a:buChar char="-"/>
            </a:pPr>
            <a:r>
              <a:rPr lang="sk-SK" sz="2800" b="1" dirty="0" smtClean="0">
                <a:solidFill>
                  <a:srgbClr val="FF0000"/>
                </a:solidFill>
              </a:rPr>
              <a:t>jasne vyjadriť</a:t>
            </a:r>
            <a:r>
              <a:rPr lang="sk-SK" sz="2800" dirty="0" smtClean="0"/>
              <a:t>, čo sa nám na správaní druhého človeka </a:t>
            </a:r>
            <a:r>
              <a:rPr lang="sk-SK" sz="2800" b="1" dirty="0" smtClean="0">
                <a:solidFill>
                  <a:srgbClr val="FF0000"/>
                </a:solidFill>
              </a:rPr>
              <a:t>páči</a:t>
            </a:r>
            <a:r>
              <a:rPr lang="sk-SK" sz="2800" dirty="0" smtClean="0"/>
              <a:t> a čo nám </a:t>
            </a:r>
            <a:r>
              <a:rPr lang="sk-SK" sz="2800" b="1" dirty="0" smtClean="0">
                <a:solidFill>
                  <a:srgbClr val="FF0000"/>
                </a:solidFill>
              </a:rPr>
              <a:t>prekáža</a:t>
            </a:r>
            <a:r>
              <a:rPr lang="sk-SK" sz="2800" dirty="0" smtClean="0"/>
              <a:t>,</a:t>
            </a:r>
          </a:p>
          <a:p>
            <a:pPr>
              <a:buFontTx/>
              <a:buChar char="-"/>
            </a:pPr>
            <a:r>
              <a:rPr lang="sk-SK" sz="2800" dirty="0" smtClean="0"/>
              <a:t>povedať </a:t>
            </a:r>
            <a:r>
              <a:rPr lang="sk-SK" sz="2800" b="1" dirty="0" smtClean="0">
                <a:solidFill>
                  <a:srgbClr val="FF0000"/>
                </a:solidFill>
              </a:rPr>
              <a:t>NIE</a:t>
            </a:r>
            <a:r>
              <a:rPr lang="sk-SK" sz="2800" dirty="0" smtClean="0"/>
              <a:t>,</a:t>
            </a:r>
          </a:p>
          <a:p>
            <a:pPr>
              <a:buFontTx/>
              <a:buChar char="-"/>
            </a:pPr>
            <a:r>
              <a:rPr lang="sk-SK" sz="2800" b="1" dirty="0" smtClean="0">
                <a:solidFill>
                  <a:srgbClr val="FF0000"/>
                </a:solidFill>
              </a:rPr>
              <a:t>povedať</a:t>
            </a:r>
            <a:r>
              <a:rPr lang="sk-SK" sz="2800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kompliment</a:t>
            </a:r>
            <a:r>
              <a:rPr lang="sk-SK" sz="2800" dirty="0" smtClean="0"/>
              <a:t> (ocenenie) a aj ho vedieť prijať,</a:t>
            </a:r>
          </a:p>
          <a:p>
            <a:pPr>
              <a:buFontTx/>
              <a:buChar char="-"/>
            </a:pPr>
            <a:r>
              <a:rPr lang="sk-SK" sz="2800" b="1" dirty="0" smtClean="0">
                <a:solidFill>
                  <a:srgbClr val="FF0000"/>
                </a:solidFill>
              </a:rPr>
              <a:t>požiadať </a:t>
            </a:r>
            <a:r>
              <a:rPr lang="sk-SK" sz="2800" dirty="0" smtClean="0"/>
              <a:t>druhého človeka </a:t>
            </a:r>
            <a:r>
              <a:rPr lang="sk-SK" sz="2800" b="1" dirty="0" smtClean="0">
                <a:solidFill>
                  <a:srgbClr val="FF0000"/>
                </a:solidFill>
              </a:rPr>
              <a:t>o pomoc</a:t>
            </a:r>
            <a:r>
              <a:rPr lang="sk-SK" sz="2800" dirty="0" smtClean="0"/>
              <a:t>,</a:t>
            </a:r>
          </a:p>
          <a:p>
            <a:pPr>
              <a:buFontTx/>
              <a:buChar char="-"/>
            </a:pPr>
            <a:r>
              <a:rPr lang="sk-SK" sz="2800" b="1" dirty="0" smtClean="0">
                <a:solidFill>
                  <a:srgbClr val="FF0000"/>
                </a:solidFill>
              </a:rPr>
              <a:t>počúvať</a:t>
            </a:r>
            <a:r>
              <a:rPr lang="sk-SK" sz="2800" dirty="0" smtClean="0"/>
              <a:t> iných.</a:t>
            </a:r>
          </a:p>
          <a:p>
            <a:pPr>
              <a:buFontTx/>
              <a:buChar char="-"/>
            </a:pP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t1.gstatic.com/images?q=tbn:ANd9GcTAhKcgjadOKDIuxO3xVegbSVlsZnQlYc5hgCAOZyvwbIfh3zZ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652120" y="4293096"/>
            <a:ext cx="3203848" cy="2402888"/>
          </a:xfrm>
          <a:prstGeom prst="roundRect">
            <a:avLst>
              <a:gd name="adj" fmla="val 16667"/>
            </a:avLst>
          </a:prstGeom>
          <a:ln>
            <a:solidFill>
              <a:srgbClr val="0000FF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EFEKTÍVNA KOMUNIKÁCIA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7814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je taká, v ktorej sa nám </a:t>
            </a:r>
            <a:r>
              <a:rPr lang="sk-SK" sz="2800" b="1" dirty="0" smtClean="0">
                <a:solidFill>
                  <a:srgbClr val="C00000"/>
                </a:solidFill>
              </a:rPr>
              <a:t>podarí dosiahnuť komunikačný zámer,</a:t>
            </a:r>
            <a:r>
              <a:rPr lang="sk-SK" sz="2800" dirty="0" smtClean="0"/>
              <a:t> čiže cieľ, pre ktorý sme do komunikácie vstupovali.</a:t>
            </a:r>
          </a:p>
          <a:p>
            <a:endParaRPr lang="sk-SK" sz="2800" dirty="0" smtClean="0"/>
          </a:p>
          <a:p>
            <a:r>
              <a:rPr lang="sk-SK" sz="2800" b="1" dirty="0" smtClean="0">
                <a:solidFill>
                  <a:srgbClr val="0000FF"/>
                </a:solidFill>
              </a:rPr>
              <a:t>Komunikačné zámery </a:t>
            </a:r>
            <a:r>
              <a:rPr lang="sk-SK" sz="2800" dirty="0" smtClean="0"/>
              <a:t>sú rôzne:</a:t>
            </a:r>
          </a:p>
          <a:p>
            <a:pPr>
              <a:buNone/>
            </a:pPr>
            <a:r>
              <a:rPr lang="sk-SK" sz="2800" dirty="0" smtClean="0"/>
              <a:t>- </a:t>
            </a:r>
            <a:r>
              <a:rPr lang="sk-SK" sz="2800" i="1" dirty="0" smtClean="0"/>
              <a:t>oznámiť</a:t>
            </a:r>
            <a:r>
              <a:rPr lang="sk-SK" sz="2800" dirty="0" smtClean="0"/>
              <a:t> niekomu niečo, </a:t>
            </a:r>
            <a:r>
              <a:rPr lang="sk-SK" sz="2800" i="1" dirty="0" smtClean="0"/>
              <a:t>vysvetliť</a:t>
            </a:r>
            <a:r>
              <a:rPr lang="sk-SK" sz="2800" dirty="0" smtClean="0"/>
              <a:t> niečo, </a:t>
            </a:r>
            <a:r>
              <a:rPr lang="sk-SK" sz="2800" i="1" dirty="0" smtClean="0"/>
              <a:t>požiadať </a:t>
            </a:r>
            <a:r>
              <a:rPr lang="sk-SK" sz="2800" dirty="0" smtClean="0"/>
              <a:t>niekoho o radu, </a:t>
            </a:r>
            <a:r>
              <a:rPr lang="sk-SK" sz="2800" i="1" dirty="0" smtClean="0"/>
              <a:t>presadiť</a:t>
            </a:r>
            <a:r>
              <a:rPr lang="sk-SK" sz="2800" dirty="0" smtClean="0"/>
              <a:t> svoj návrh, </a:t>
            </a:r>
            <a:r>
              <a:rPr lang="sk-SK" sz="2800" i="1" dirty="0" smtClean="0"/>
              <a:t>ospravedlniť sa</a:t>
            </a:r>
            <a:r>
              <a:rPr lang="sk-SK" sz="2800" dirty="0" smtClean="0"/>
              <a:t> ...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C:\Users\klara\Desktop\images[9]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6016" y="1412776"/>
            <a:ext cx="2076822" cy="13845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60" name="Picture 12" descr="C:\Users\klara\Desktop\imagesCAC8T0ZQ.jpg"/>
          <p:cNvPicPr>
            <a:picLocks noChangeAspect="1" noChangeArrowheads="1"/>
          </p:cNvPicPr>
          <p:nvPr/>
        </p:nvPicPr>
        <p:blipFill>
          <a:blip r:embed="rId3" cstate="email"/>
          <a:srcRect l="20106"/>
          <a:stretch>
            <a:fillRect/>
          </a:stretch>
        </p:blipFill>
        <p:spPr bwMode="auto">
          <a:xfrm>
            <a:off x="0" y="2492896"/>
            <a:ext cx="1430660" cy="2552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7" name="Picture 9" descr="http://t0.gstatic.com/images?q=tbn:ANd9GcRpVJH4PhC_aseMinMO_WCdzYIbqSVGpe7GsMKwX9u3c7e8Oxo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638925" y="1340768"/>
            <a:ext cx="2505075" cy="18192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53" name="Picture 5" descr="C:\Users\klara\Desktop\SJL - ASFEU\DRUHY KOMUNIKÁCIE\K2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275856" y="1340768"/>
            <a:ext cx="1524000" cy="21907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90080" cy="1143000"/>
          </a:xfrm>
          <a:solidFill>
            <a:srgbClr val="336600"/>
          </a:solidFill>
        </p:spPr>
        <p:txBody>
          <a:bodyPr>
            <a:noAutofit/>
          </a:bodyPr>
          <a:lstStyle/>
          <a:p>
            <a:pPr algn="ctr"/>
            <a:r>
              <a:rPr lang="sk-SK" sz="39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KOMUNIKÁCIA: </a:t>
            </a:r>
            <a:br>
              <a:rPr lang="sk-SK" sz="39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sk-SK" sz="39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ústna (hovorená) - písaná</a:t>
            </a:r>
          </a:p>
        </p:txBody>
      </p:sp>
      <p:pic>
        <p:nvPicPr>
          <p:cNvPr id="2050" name="Picture 2" descr="C:\Users\klara\Desktop\SJL - ASFEU\DRUHY KOMUNIKÁCIE\G1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043608" y="1412776"/>
            <a:ext cx="2108859" cy="17731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2" name="Picture 4" descr="C:\Users\klara\Desktop\SJL - ASFEU\DRUHY KOMUNIKÁCIE\K10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971600" y="4958408"/>
            <a:ext cx="2532789" cy="18995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4" name="Picture 6" descr="C:\Users\klara\Desktop\SJL - ASFEU\DRUHY KOMUNIKÁCIE\K18.jpg"/>
          <p:cNvPicPr>
            <a:picLocks noChangeAspect="1" noChangeArrowheads="1"/>
          </p:cNvPicPr>
          <p:nvPr/>
        </p:nvPicPr>
        <p:blipFill>
          <a:blip r:embed="rId8" cstate="email"/>
          <a:srcRect l="31664" t="11498"/>
          <a:stretch>
            <a:fillRect/>
          </a:stretch>
        </p:blipFill>
        <p:spPr bwMode="auto">
          <a:xfrm>
            <a:off x="3635896" y="3356992"/>
            <a:ext cx="1243211" cy="22170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5" name="Picture 7" descr="C:\Users\klara\Desktop\SJL - ASFEU\DRUHY KOMUNIKÁCIE\K6.jp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971600" y="3212976"/>
            <a:ext cx="2592287" cy="17281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9" name="Picture 11" descr="C:\Users\klara\Desktop\imagesCA0PJN9H.jpg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2725" y="3284984"/>
            <a:ext cx="2581275" cy="1771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62" name="Picture 14" descr="http://t1.gstatic.com/images?q=tbn:ANd9GcQN1CCYSPo3M3ne1ttgJ0QFWMeKaRWmd3mVZhr1z4ncj5Vyn_jZ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4788024" y="4941168"/>
            <a:ext cx="2619375" cy="1743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64" name="Picture 16" descr="http://t1.gstatic.com/images?q=tbn:ANd9GcQMAuhpHTZ7XpDpcELpPujLtPJQE5DFjOgheDTBccu0d1gvK_g9Q6lKPt6J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7115175" y="5157192"/>
            <a:ext cx="2028825" cy="15335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66" name="Picture 18" descr="http://t0.gstatic.com/images?q=tbn:ANd9GcQB5rqcdr20JUgx84X1Zh4dD3M5MeRcspg8FvKut5-DvoncE-iSJmvMt6l2Jw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4644008" y="2852936"/>
            <a:ext cx="2329152" cy="15567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51" name="Picture 3" descr="C:\Users\klara\Desktop\SJL - ASFEU\DRUHY KOMUNIKÁCIE\G8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3203848" y="5266383"/>
            <a:ext cx="2391774" cy="15916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67" name="Picture 19" descr="C:\Users\klara\Desktop\SJL - ASFEU\DRUHY KOMUNIKÁCIE\email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7812360" y="260648"/>
            <a:ext cx="1153289" cy="90872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perspectiveContrastingLeftFacing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t2.gstatic.com/images?q=tbn:ANd9GcSmxKOYmvu4com6WC8pxegUkWi6chRRIc6ppC96yz6_SgE7__N1vEy7CMo_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676811" y="1412776"/>
            <a:ext cx="2467189" cy="27881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isometricOffAxis2Lef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28" name="Picture 20" descr="http://t0.gstatic.com/images?q=tbn:ANd9GcTVXMfDgr0zJjcVMzfU0uoCicZc8lXWqN020L_fzREgNOtY8ska8D3ewPok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27784" y="1484784"/>
            <a:ext cx="2184536" cy="16561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3366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KOMUNIKÁCIA: </a:t>
            </a:r>
            <a:b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sk-SK" sz="44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6633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súkromná - verejná</a:t>
            </a:r>
            <a:endParaRPr lang="sk-SK" dirty="0"/>
          </a:p>
        </p:txBody>
      </p:sp>
      <p:pic>
        <p:nvPicPr>
          <p:cNvPr id="17412" name="Picture 4" descr="http://t1.gstatic.com/images?q=tbn:ANd9GcQLYVAxWGqLEOn8NWk_piMlHy8q4Wmru8SPmPlTr6KgbtQFbtkc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71600" y="1484784"/>
            <a:ext cx="2088232" cy="2528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17414" name="Picture 6" descr="http://t1.gstatic.com/images?q=tbn:ANd9GcTiKYyQ90A_XIQLj4CWxV_w2XJoTOxrRusqTdqraqaV6QbRaV22v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987824" y="5013176"/>
            <a:ext cx="2335900" cy="15544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17416" name="Picture 8" descr="http://t0.gstatic.com/images?q=tbn:ANd9GcSSZunwHkyS_k10r0_4OYa7FOmXhS9_ARwPSVDeocVAtNEE252e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99592" y="4077072"/>
            <a:ext cx="2571244" cy="2448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17418" name="Picture 10" descr="http://t1.gstatic.com/images?q=tbn:ANd9GcSRSdLE0JFSLfDDmNYn1QGMrskxkG-NU2Ub8rVDwY4UwQyLhbWk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555336" y="4293096"/>
            <a:ext cx="2787896" cy="20882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perspectiveContrastingLef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24" name="Picture 16" descr="http://t2.gstatic.com/images?q=tbn:ANd9GcQ2vs9TTECpe4TvSNoXBoHABIL-Hsyafmtbcb2Rgky87RINgGEZ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4716016" y="2636912"/>
            <a:ext cx="2376264" cy="19051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perspectiveContrastingLef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26" name="Picture 18" descr="http://t1.gstatic.com/images?q=tbn:ANd9GcTQS28T9BbpdMa5Ch9NAPnhxNHQgNyf1v3ha7X9nOA7XNwGPBe7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4572000" y="4653136"/>
            <a:ext cx="2736304" cy="18542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perspectiveContrastingLef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30" name="Picture 22" descr="http://t1.gstatic.com/images?q=tbn:ANd9GcQe5A9fK-g8v4Gjq4_aw1Y_Jx_niiMRVX4z26Z1fVl6iyXJM7L4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2843808" y="3140968"/>
            <a:ext cx="2520280" cy="18877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712</TotalTime>
  <Words>1119</Words>
  <Application>Microsoft Office PowerPoint</Application>
  <PresentationFormat>Prezentácia na obrazovke (4:3)</PresentationFormat>
  <Paragraphs>153</Paragraphs>
  <Slides>32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3" baseType="lpstr">
      <vt:lpstr>Slnovrat</vt:lpstr>
      <vt:lpstr>KOMUNIKÁCIA = DOROZUMIEVANIE</vt:lpstr>
      <vt:lpstr>KOMUNIKÁCIA = DOROZUMIEVANIE</vt:lpstr>
      <vt:lpstr>Snímka 3</vt:lpstr>
      <vt:lpstr>V jazykovej komunikácii výber jazykových prostriedkov ovplyvňujú:</vt:lpstr>
      <vt:lpstr>Snímka 5</vt:lpstr>
      <vt:lpstr>ASERTÍVNA KOMUNIKÁCIA</vt:lpstr>
      <vt:lpstr>EFEKTÍVNA KOMUNIKÁCIA</vt:lpstr>
      <vt:lpstr>KOMUNIKÁCIA:  ústna (hovorená) - písaná</vt:lpstr>
      <vt:lpstr>KOMUNIKÁCIA:  súkromná - verejná</vt:lpstr>
      <vt:lpstr>KOMUNIKÁCIA:  priama – technicky sprostredkovaná</vt:lpstr>
      <vt:lpstr>KOMUNIKÁCIA:  monologická - dialogická</vt:lpstr>
      <vt:lpstr> NEVERBÁLNA KOMUNIKÁCIA </vt:lpstr>
      <vt:lpstr>NEVERBÁLNA  KOMUNIKÁCIA: POHĽAD</vt:lpstr>
      <vt:lpstr>NEVERBÁLNA  KOMUNIKÁCIA: MIMIKA</vt:lpstr>
      <vt:lpstr>Snímka 15</vt:lpstr>
      <vt:lpstr>NEVERBÁLNA  KOMUNIKÁCIA: GESTIKULÁCIA</vt:lpstr>
      <vt:lpstr>Snímka 17</vt:lpstr>
      <vt:lpstr>NEVERBÁLNA  KOMUNIKÁCIA: POSTOJ</vt:lpstr>
      <vt:lpstr>Snímka 19</vt:lpstr>
      <vt:lpstr>Snímka 20</vt:lpstr>
      <vt:lpstr>INÉ PROSTRIEDKY KOMUNIKÁCIE</vt:lpstr>
      <vt:lpstr>Snímka 22</vt:lpstr>
      <vt:lpstr>Snímka 23</vt:lpstr>
      <vt:lpstr>Snímka 24</vt:lpstr>
      <vt:lpstr>EMOTIKONY</vt:lpstr>
      <vt:lpstr>EMOTIKONY</vt:lpstr>
      <vt:lpstr>SEMIOTIKA – náuka o znakoch</vt:lpstr>
      <vt:lpstr>Piktografické znaky - piktogramy</vt:lpstr>
      <vt:lpstr>Symbolické znaky - symboly</vt:lpstr>
      <vt:lpstr>Konvenčné znaky </vt:lpstr>
      <vt:lpstr>ZDROJE: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KOMUNIKÁCIA = DOROZUMIEVANIE</dc:title>
  <dc:creator>klara</dc:creator>
  <cp:lastModifiedBy>NTU05</cp:lastModifiedBy>
  <cp:revision>76</cp:revision>
  <dcterms:created xsi:type="dcterms:W3CDTF">2010-11-26T19:14:51Z</dcterms:created>
  <dcterms:modified xsi:type="dcterms:W3CDTF">2011-03-23T21:25:17Z</dcterms:modified>
</cp:coreProperties>
</file>