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72" r:id="rId3"/>
    <p:sldId id="258" r:id="rId4"/>
    <p:sldId id="259" r:id="rId5"/>
    <p:sldId id="260" r:id="rId6"/>
    <p:sldId id="278" r:id="rId7"/>
    <p:sldId id="262" r:id="rId8"/>
    <p:sldId id="263" r:id="rId9"/>
    <p:sldId id="264" r:id="rId10"/>
    <p:sldId id="265" r:id="rId11"/>
    <p:sldId id="279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a Bikárová" userId="b5f0442d982ea31c" providerId="LiveId" clId="{188A1F9D-486A-4B69-B7C7-2728332CAA0B}"/>
    <pc:docChg chg="custSel modSld sldOrd">
      <pc:chgData name="Vanesa Bikárová" userId="b5f0442d982ea31c" providerId="LiveId" clId="{188A1F9D-486A-4B69-B7C7-2728332CAA0B}" dt="2021-05-16T13:58:18.087" v="848" actId="1076"/>
      <pc:docMkLst>
        <pc:docMk/>
      </pc:docMkLst>
      <pc:sldChg chg="modSp mod">
        <pc:chgData name="Vanesa Bikárová" userId="b5f0442d982ea31c" providerId="LiveId" clId="{188A1F9D-486A-4B69-B7C7-2728332CAA0B}" dt="2021-05-16T13:55:13.274" v="807"/>
        <pc:sldMkLst>
          <pc:docMk/>
          <pc:sldMk cId="2837595864" sldId="256"/>
        </pc:sldMkLst>
        <pc:spChg chg="mod">
          <ac:chgData name="Vanesa Bikárová" userId="b5f0442d982ea31c" providerId="LiveId" clId="{188A1F9D-486A-4B69-B7C7-2728332CAA0B}" dt="2021-05-16T13:55:13.274" v="807"/>
          <ac:spMkLst>
            <pc:docMk/>
            <pc:sldMk cId="2837595864" sldId="256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1:32.658" v="799" actId="207"/>
          <ac:spMkLst>
            <pc:docMk/>
            <pc:sldMk cId="2837595864" sldId="256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55:32.052" v="811"/>
        <pc:sldMkLst>
          <pc:docMk/>
          <pc:sldMk cId="3234277984" sldId="258"/>
        </pc:sldMkLst>
        <pc:spChg chg="mod">
          <ac:chgData name="Vanesa Bikárová" userId="b5f0442d982ea31c" providerId="LiveId" clId="{188A1F9D-486A-4B69-B7C7-2728332CAA0B}" dt="2021-05-16T13:55:32.052" v="811"/>
          <ac:spMkLst>
            <pc:docMk/>
            <pc:sldMk cId="3234277984" sldId="258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25:35.397" v="18" actId="255"/>
          <ac:spMkLst>
            <pc:docMk/>
            <pc:sldMk cId="3234277984" sldId="258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8:18.087" v="848" actId="1076"/>
        <pc:sldMkLst>
          <pc:docMk/>
          <pc:sldMk cId="1346996613" sldId="259"/>
        </pc:sldMkLst>
        <pc:spChg chg="mod">
          <ac:chgData name="Vanesa Bikárová" userId="b5f0442d982ea31c" providerId="LiveId" clId="{188A1F9D-486A-4B69-B7C7-2728332CAA0B}" dt="2021-05-16T13:55:08.385" v="806"/>
          <ac:spMkLst>
            <pc:docMk/>
            <pc:sldMk cId="1346996613" sldId="259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8:18.087" v="848" actId="1076"/>
          <ac:spMkLst>
            <pc:docMk/>
            <pc:sldMk cId="1346996613" sldId="259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5:40.098" v="813"/>
        <pc:sldMkLst>
          <pc:docMk/>
          <pc:sldMk cId="2660132375" sldId="260"/>
        </pc:sldMkLst>
        <pc:spChg chg="mod">
          <ac:chgData name="Vanesa Bikárová" userId="b5f0442d982ea31c" providerId="LiveId" clId="{188A1F9D-486A-4B69-B7C7-2728332CAA0B}" dt="2021-05-16T13:55:40.098" v="813"/>
          <ac:spMkLst>
            <pc:docMk/>
            <pc:sldMk cId="2660132375" sldId="260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26:51.325" v="30" actId="255"/>
          <ac:spMkLst>
            <pc:docMk/>
            <pc:sldMk cId="2660132375" sldId="260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5:49.846" v="817" actId="113"/>
        <pc:sldMkLst>
          <pc:docMk/>
          <pc:sldMk cId="143403698" sldId="262"/>
        </pc:sldMkLst>
        <pc:spChg chg="mod">
          <ac:chgData name="Vanesa Bikárová" userId="b5f0442d982ea31c" providerId="LiveId" clId="{188A1F9D-486A-4B69-B7C7-2728332CAA0B}" dt="2021-05-16T13:55:49.846" v="817" actId="113"/>
          <ac:spMkLst>
            <pc:docMk/>
            <pc:sldMk cId="143403698" sldId="262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29:47.951" v="31" actId="255"/>
          <ac:spMkLst>
            <pc:docMk/>
            <pc:sldMk cId="143403698" sldId="262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7:53.903" v="847"/>
        <pc:sldMkLst>
          <pc:docMk/>
          <pc:sldMk cId="2282607826" sldId="263"/>
        </pc:sldMkLst>
        <pc:spChg chg="mod">
          <ac:chgData name="Vanesa Bikárová" userId="b5f0442d982ea31c" providerId="LiveId" clId="{188A1F9D-486A-4B69-B7C7-2728332CAA0B}" dt="2021-05-16T13:55:53.814" v="819" actId="113"/>
          <ac:spMkLst>
            <pc:docMk/>
            <pc:sldMk cId="2282607826" sldId="263"/>
            <ac:spMk id="5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50.592" v="846"/>
          <ac:spMkLst>
            <pc:docMk/>
            <pc:sldMk cId="2282607826" sldId="263"/>
            <ac:spMk id="8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53.903" v="847"/>
          <ac:spMkLst>
            <pc:docMk/>
            <pc:sldMk cId="2282607826" sldId="263"/>
            <ac:spMk id="10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5:58.626" v="821"/>
        <pc:sldMkLst>
          <pc:docMk/>
          <pc:sldMk cId="1881099609" sldId="264"/>
        </pc:sldMkLst>
        <pc:spChg chg="mod">
          <ac:chgData name="Vanesa Bikárová" userId="b5f0442d982ea31c" providerId="LiveId" clId="{188A1F9D-486A-4B69-B7C7-2728332CAA0B}" dt="2021-05-16T13:55:58.626" v="821"/>
          <ac:spMkLst>
            <pc:docMk/>
            <pc:sldMk cId="1881099609" sldId="264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00.791" v="32" actId="255"/>
          <ac:spMkLst>
            <pc:docMk/>
            <pc:sldMk cId="1881099609" sldId="264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7:44.592" v="845"/>
        <pc:sldMkLst>
          <pc:docMk/>
          <pc:sldMk cId="3261558562" sldId="265"/>
        </pc:sldMkLst>
        <pc:spChg chg="mod">
          <ac:chgData name="Vanesa Bikárová" userId="b5f0442d982ea31c" providerId="LiveId" clId="{188A1F9D-486A-4B69-B7C7-2728332CAA0B}" dt="2021-05-16T13:56:04.312" v="823" actId="113"/>
          <ac:spMkLst>
            <pc:docMk/>
            <pc:sldMk cId="3261558562" sldId="265"/>
            <ac:spMk id="4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44.592" v="845"/>
          <ac:spMkLst>
            <pc:docMk/>
            <pc:sldMk cId="3261558562" sldId="265"/>
            <ac:spMk id="9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15.925" v="839"/>
          <ac:spMkLst>
            <pc:docMk/>
            <pc:sldMk cId="3261558562" sldId="265"/>
            <ac:spMk id="10" creationId="{00000000-0000-0000-0000-000000000000}"/>
          </ac:spMkLst>
        </pc:spChg>
      </pc:sldChg>
      <pc:sldChg chg="modSp mod ord">
        <pc:chgData name="Vanesa Bikárová" userId="b5f0442d982ea31c" providerId="LiveId" clId="{188A1F9D-486A-4B69-B7C7-2728332CAA0B}" dt="2021-05-16T13:55:20.117" v="810" actId="114"/>
        <pc:sldMkLst>
          <pc:docMk/>
          <pc:sldMk cId="0" sldId="272"/>
        </pc:sldMkLst>
        <pc:spChg chg="mod">
          <ac:chgData name="Vanesa Bikárová" userId="b5f0442d982ea31c" providerId="LiveId" clId="{188A1F9D-486A-4B69-B7C7-2728332CAA0B}" dt="2021-05-16T13:55:20.117" v="810" actId="114"/>
          <ac:spMkLst>
            <pc:docMk/>
            <pc:sldMk cId="0" sldId="272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8:09.868" v="647" actId="31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56:15.279" v="827" actId="113"/>
        <pc:sldMkLst>
          <pc:docMk/>
          <pc:sldMk cId="0" sldId="273"/>
        </pc:sldMkLst>
        <pc:spChg chg="mod">
          <ac:chgData name="Vanesa Bikárová" userId="b5f0442d982ea31c" providerId="LiveId" clId="{188A1F9D-486A-4B69-B7C7-2728332CAA0B}" dt="2021-05-16T13:56:15.279" v="827" actId="113"/>
          <ac:spMkLst>
            <pc:docMk/>
            <pc:sldMk cId="0" sldId="273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12.428" v="33" actId="255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56:21.591" v="829" actId="113"/>
        <pc:sldMkLst>
          <pc:docMk/>
          <pc:sldMk cId="0" sldId="274"/>
        </pc:sldMkLst>
        <pc:spChg chg="mod">
          <ac:chgData name="Vanesa Bikárová" userId="b5f0442d982ea31c" providerId="LiveId" clId="{188A1F9D-486A-4B69-B7C7-2728332CAA0B}" dt="2021-05-16T13:56:21.591" v="829" actId="113"/>
          <ac:spMkLst>
            <pc:docMk/>
            <pc:sldMk cId="0" sldId="274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21.190" v="34" actId="255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6:25.793" v="831"/>
        <pc:sldMkLst>
          <pc:docMk/>
          <pc:sldMk cId="0" sldId="275"/>
        </pc:sldMkLst>
        <pc:spChg chg="mod">
          <ac:chgData name="Vanesa Bikárová" userId="b5f0442d982ea31c" providerId="LiveId" clId="{188A1F9D-486A-4B69-B7C7-2728332CAA0B}" dt="2021-05-16T13:56:25.793" v="831"/>
          <ac:spMkLst>
            <pc:docMk/>
            <pc:sldMk cId="0" sldId="275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36.935" v="51" actId="403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25:06.746" v="15" actId="255"/>
        <pc:sldMkLst>
          <pc:docMk/>
          <pc:sldMk cId="0" sldId="276"/>
        </pc:sldMkLst>
        <pc:spChg chg="mod">
          <ac:chgData name="Vanesa Bikárová" userId="b5f0442d982ea31c" providerId="LiveId" clId="{188A1F9D-486A-4B69-B7C7-2728332CAA0B}" dt="2021-05-16T13:25:06.746" v="15" actId="255"/>
          <ac:spMkLst>
            <pc:docMk/>
            <pc:sldMk cId="0" sldId="276"/>
            <ac:spMk id="4" creationId="{00000000-0000-0000-0000-000000000000}"/>
          </ac:spMkLst>
        </pc:spChg>
      </pc:sldChg>
      <pc:sldChg chg="modSp mod modAnim">
        <pc:chgData name="Vanesa Bikárová" userId="b5f0442d982ea31c" providerId="LiveId" clId="{188A1F9D-486A-4B69-B7C7-2728332CAA0B}" dt="2021-05-16T13:57:04.318" v="835"/>
        <pc:sldMkLst>
          <pc:docMk/>
          <pc:sldMk cId="0" sldId="278"/>
        </pc:sldMkLst>
        <pc:spChg chg="mod">
          <ac:chgData name="Vanesa Bikárová" userId="b5f0442d982ea31c" providerId="LiveId" clId="{188A1F9D-486A-4B69-B7C7-2728332CAA0B}" dt="2021-05-16T13:55:45.081" v="815" actId="113"/>
          <ac:spMkLst>
            <pc:docMk/>
            <pc:sldMk cId="0" sldId="278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04.318" v="835"/>
          <ac:spMkLst>
            <pc:docMk/>
            <pc:sldMk cId="0" sldId="278"/>
            <ac:spMk id="7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6:59.475" v="834" actId="113"/>
          <ac:spMkLst>
            <pc:docMk/>
            <pc:sldMk cId="0" sldId="278"/>
            <ac:spMk id="10" creationId="{00000000-0000-0000-0000-000000000000}"/>
          </ac:spMkLst>
        </pc:spChg>
      </pc:sldChg>
      <pc:sldChg chg="modSp mod modAnim">
        <pc:chgData name="Vanesa Bikárová" userId="b5f0442d982ea31c" providerId="LiveId" clId="{188A1F9D-486A-4B69-B7C7-2728332CAA0B}" dt="2021-05-16T13:57:32.032" v="843"/>
        <pc:sldMkLst>
          <pc:docMk/>
          <pc:sldMk cId="269850187" sldId="279"/>
        </pc:sldMkLst>
        <pc:spChg chg="mod">
          <ac:chgData name="Vanesa Bikárová" userId="b5f0442d982ea31c" providerId="LiveId" clId="{188A1F9D-486A-4B69-B7C7-2728332CAA0B}" dt="2021-05-16T13:56:10.046" v="825" actId="113"/>
          <ac:spMkLst>
            <pc:docMk/>
            <pc:sldMk cId="269850187" sldId="279"/>
            <ac:spMk id="5" creationId="{419DDA17-F88E-4A8A-8355-8799971CADD4}"/>
          </ac:spMkLst>
        </pc:spChg>
        <pc:spChg chg="mod">
          <ac:chgData name="Vanesa Bikárová" userId="b5f0442d982ea31c" providerId="LiveId" clId="{188A1F9D-486A-4B69-B7C7-2728332CAA0B}" dt="2021-05-16T13:57:20.190" v="840"/>
          <ac:spMkLst>
            <pc:docMk/>
            <pc:sldMk cId="269850187" sldId="279"/>
            <ac:spMk id="12" creationId="{7ACD1500-1149-42B1-A0F7-464B124D879A}"/>
          </ac:spMkLst>
        </pc:spChg>
        <pc:spChg chg="mod">
          <ac:chgData name="Vanesa Bikárová" userId="b5f0442d982ea31c" providerId="LiveId" clId="{188A1F9D-486A-4B69-B7C7-2728332CAA0B}" dt="2021-05-16T13:57:28.142" v="842"/>
          <ac:spMkLst>
            <pc:docMk/>
            <pc:sldMk cId="269850187" sldId="279"/>
            <ac:spMk id="14" creationId="{18C87DF2-3583-4513-84F1-A881149E8F88}"/>
          </ac:spMkLst>
        </pc:spChg>
        <pc:spChg chg="mod">
          <ac:chgData name="Vanesa Bikárová" userId="b5f0442d982ea31c" providerId="LiveId" clId="{188A1F9D-486A-4B69-B7C7-2728332CAA0B}" dt="2021-05-16T13:57:32.032" v="843"/>
          <ac:spMkLst>
            <pc:docMk/>
            <pc:sldMk cId="269850187" sldId="279"/>
            <ac:spMk id="16" creationId="{2B5AEC97-D08F-4B26-AD0A-DA875342A7BC}"/>
          </ac:spMkLst>
        </pc:spChg>
        <pc:spChg chg="mod">
          <ac:chgData name="Vanesa Bikárová" userId="b5f0442d982ea31c" providerId="LiveId" clId="{188A1F9D-486A-4B69-B7C7-2728332CAA0B}" dt="2021-05-16T13:57:24.627" v="841"/>
          <ac:spMkLst>
            <pc:docMk/>
            <pc:sldMk cId="269850187" sldId="279"/>
            <ac:spMk id="18" creationId="{78C73DFA-E1B7-48A0-B54A-50F0397369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67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4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94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08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147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97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815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76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6952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1691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89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0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312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6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51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44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89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634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24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9638ED-917B-4F2D-A57F-4633EC225AEF}" type="datetimeFigureOut">
              <a:rPr lang="sk-SK" smtClean="0"/>
              <a:pPr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0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Šport so psom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9822" y="5324947"/>
            <a:ext cx="8767860" cy="1388165"/>
          </a:xfrm>
        </p:spPr>
        <p:txBody>
          <a:bodyPr>
            <a:normAutofit fontScale="92500" lnSpcReduction="20000"/>
          </a:bodyPr>
          <a:lstStyle/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sz="2600" dirty="0">
                <a:solidFill>
                  <a:schemeClr val="tx2"/>
                </a:solidFill>
              </a:rPr>
              <a:t>Vanesa </a:t>
            </a:r>
            <a:r>
              <a:rPr lang="sk-SK" sz="2600" dirty="0" err="1">
                <a:solidFill>
                  <a:schemeClr val="tx2"/>
                </a:solidFill>
              </a:rPr>
              <a:t>Bikárová</a:t>
            </a:r>
            <a:r>
              <a:rPr lang="sk-SK" sz="2600" dirty="0">
                <a:solidFill>
                  <a:schemeClr val="tx2"/>
                </a:solidFill>
              </a:rPr>
              <a:t> ,6.5.2021</a:t>
            </a:r>
          </a:p>
        </p:txBody>
      </p:sp>
    </p:spTree>
    <p:extLst>
      <p:ext uri="{BB962C8B-B14F-4D97-AF65-F5344CB8AC3E}">
        <p14:creationId xmlns:p14="http://schemas.microsoft.com/office/powerpoint/2010/main" val="28375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trips dir="ld"/>
      </p:transition>
    </mc:Choice>
    <mc:Fallback xmlns="">
      <p:transition spd="slow">
        <p:strips dir="l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105422" y="609600"/>
            <a:ext cx="9875520" cy="1356360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 to...</a:t>
            </a:r>
          </a:p>
        </p:txBody>
      </p:sp>
      <p:pic>
        <p:nvPicPr>
          <p:cNvPr id="4098" name="Picture 2" descr="F:\Športy so psom\Agility\14876643_10207332727258089_9208105926537453690_o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46168" y="2398548"/>
            <a:ext cx="4897153" cy="3268399"/>
          </a:xfrm>
          <a:prstGeom prst="rect">
            <a:avLst/>
          </a:prstGeom>
          <a:noFill/>
        </p:spPr>
      </p:pic>
      <p:pic>
        <p:nvPicPr>
          <p:cNvPr id="4099" name="Picture 3" descr="F:\Športy so psom\Agility\agility_3-768x51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967619" y="2436784"/>
            <a:ext cx="4758770" cy="3172514"/>
          </a:xfrm>
          <a:prstGeom prst="rect">
            <a:avLst/>
          </a:prstGeom>
          <a:noFill/>
        </p:spPr>
      </p:pic>
      <p:sp>
        <p:nvSpPr>
          <p:cNvPr id="9" name="TextovéPole 8"/>
          <p:cNvSpPr txBox="1"/>
          <p:nvPr/>
        </p:nvSpPr>
        <p:spPr>
          <a:xfrm>
            <a:off x="940683" y="1965960"/>
            <a:ext cx="390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Pevný  tunel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6392943" y="1975119"/>
            <a:ext cx="390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</a:t>
            </a:r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Slalom</a:t>
            </a:r>
            <a:r>
              <a:rPr lang="sk-SK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55856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419DDA17-F88E-4A8A-8355-8799971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67860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Väčšinou v tomto športe účinkujú psy ako...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E16B103C-46FF-4FBF-96E0-769A854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0" y="2689001"/>
            <a:ext cx="2903531" cy="1935687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7ACD1500-1149-42B1-A0F7-464B124D879A}"/>
              </a:ext>
            </a:extLst>
          </p:cNvPr>
          <p:cNvSpPr txBox="1"/>
          <p:nvPr/>
        </p:nvSpPr>
        <p:spPr>
          <a:xfrm>
            <a:off x="184974" y="2233312"/>
            <a:ext cx="31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Borderská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kólia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8C87DF2-3583-4513-84F1-A881149E8F88}"/>
              </a:ext>
            </a:extLst>
          </p:cNvPr>
          <p:cNvSpPr txBox="1"/>
          <p:nvPr/>
        </p:nvSpPr>
        <p:spPr>
          <a:xfrm>
            <a:off x="5933078" y="2316233"/>
            <a:ext cx="3219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Jack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russell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terrier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B5AEC97-D08F-4B26-AD0A-DA875342A7BC}"/>
              </a:ext>
            </a:extLst>
          </p:cNvPr>
          <p:cNvSpPr txBox="1"/>
          <p:nvPr/>
        </p:nvSpPr>
        <p:spPr>
          <a:xfrm>
            <a:off x="9245285" y="3793691"/>
            <a:ext cx="2605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Gavalieršpaniel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Kráľ Karol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id="{1FB19D83-139F-44E4-9163-10D25D84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35" y="4624688"/>
            <a:ext cx="3121265" cy="2079414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78C73DFA-E1B7-48A0-B54A-50F03973699A}"/>
              </a:ext>
            </a:extLst>
          </p:cNvPr>
          <p:cNvSpPr txBox="1"/>
          <p:nvPr/>
        </p:nvSpPr>
        <p:spPr>
          <a:xfrm>
            <a:off x="3306239" y="4223385"/>
            <a:ext cx="2463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      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Sheltia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FE524FF3-714B-40CE-ACAC-A01A4C9D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172" y="2771833"/>
            <a:ext cx="2903531" cy="1852855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8B4DEEDD-13A8-4EF5-9B82-78B8261D1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047" y="4624688"/>
            <a:ext cx="3116437" cy="19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Dejiny Agility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Verejnosť sa prvý krát  stretla s Agility v roku 1978</a:t>
            </a:r>
          </a:p>
          <a:p>
            <a:r>
              <a:rPr lang="sk-SK" sz="2800" dirty="0"/>
              <a:t>V roku 1977 dostal John </a:t>
            </a:r>
            <a:r>
              <a:rPr lang="sk-SK" sz="2800" dirty="0" err="1"/>
              <a:t>Varley</a:t>
            </a:r>
            <a:r>
              <a:rPr lang="sk-SK" sz="2800" dirty="0"/>
              <a:t> za úlohu zorganizovať zábavné predstavenie</a:t>
            </a:r>
          </a:p>
          <a:p>
            <a:r>
              <a:rPr lang="sk-SK" sz="2800" dirty="0" err="1"/>
              <a:t>John</a:t>
            </a:r>
            <a:r>
              <a:rPr lang="sk-SK" sz="2800" dirty="0"/>
              <a:t> sa inšpiroval konským parkúrom a spolu s cvičiteľom psov Petrom </a:t>
            </a:r>
            <a:r>
              <a:rPr lang="sk-SK" sz="2800" dirty="0" err="1"/>
              <a:t>Meanwellom</a:t>
            </a:r>
            <a:r>
              <a:rPr lang="sk-SK" sz="2800" dirty="0"/>
              <a:t> vymysleli športovú disciplínu Agility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Dejiny Agility na Slovensku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/>
              <a:t>Slovenskí kynológovia sa prvý krát stretli s Agility v roku 1991</a:t>
            </a:r>
          </a:p>
          <a:p>
            <a:r>
              <a:rPr lang="sk-SK" sz="2800" dirty="0"/>
              <a:t>Ľudia si časom vybudovali vlastné cvičiská, provizórne prekážky a založili historicky prvý Agility klub na Slovensku </a:t>
            </a:r>
          </a:p>
          <a:p>
            <a:r>
              <a:rPr lang="sk-SK" sz="2800" dirty="0"/>
              <a:t>v roku 2004 vznikla strešná organizácia – (ASKA)</a:t>
            </a:r>
          </a:p>
          <a:p>
            <a:r>
              <a:rPr lang="sk-SK" sz="2800" dirty="0"/>
              <a:t>Od roku 1996 sa každoročne konajú Majstrovstvá SR v Agility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Prvý pretekári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k-SK" sz="11200" dirty="0"/>
              <a:t>V roku 2000 sa kvalifikovali prvé dve pretekárky: </a:t>
            </a:r>
          </a:p>
          <a:p>
            <a:r>
              <a:rPr lang="sk-SK" sz="11200" dirty="0"/>
              <a:t>Daniela </a:t>
            </a:r>
            <a:r>
              <a:rPr lang="sk-SK" sz="11200" dirty="0" err="1"/>
              <a:t>Dzedzinová</a:t>
            </a:r>
            <a:r>
              <a:rPr lang="sk-SK" sz="11200" dirty="0"/>
              <a:t> s jej Maďarskou vyžlou </a:t>
            </a:r>
            <a:r>
              <a:rPr lang="sk-SK" sz="11200" dirty="0" err="1"/>
              <a:t>Hajou</a:t>
            </a:r>
            <a:endParaRPr lang="sk-SK" sz="11200" dirty="0"/>
          </a:p>
          <a:p>
            <a:r>
              <a:rPr lang="sk-SK" sz="11200" dirty="0"/>
              <a:t>Jana </a:t>
            </a:r>
            <a:r>
              <a:rPr lang="sk-SK" sz="11200" dirty="0" err="1"/>
              <a:t>Baďová</a:t>
            </a:r>
            <a:r>
              <a:rPr lang="sk-SK" sz="11200" dirty="0"/>
              <a:t> s jej </a:t>
            </a:r>
            <a:r>
              <a:rPr lang="sk-SK" sz="11200" dirty="0" err="1"/>
              <a:t>Parson</a:t>
            </a:r>
            <a:r>
              <a:rPr lang="sk-SK" sz="11200" dirty="0"/>
              <a:t> </a:t>
            </a:r>
            <a:r>
              <a:rPr lang="sk-SK" sz="11200" dirty="0" err="1"/>
              <a:t>russellom</a:t>
            </a:r>
            <a:r>
              <a:rPr lang="sk-SK" sz="11200" dirty="0"/>
              <a:t> </a:t>
            </a:r>
            <a:r>
              <a:rPr lang="sk-SK" sz="11200" dirty="0" err="1"/>
              <a:t>Megy</a:t>
            </a:r>
            <a:r>
              <a:rPr lang="sk-SK" sz="11200" dirty="0"/>
              <a:t> </a:t>
            </a:r>
          </a:p>
          <a:p>
            <a:r>
              <a:rPr lang="sk-SK" sz="11200" dirty="0"/>
              <a:t>V dnešnej dobe sa Agility na Slovensku aktívne venuje vyše 200 pretekárov vo viac ako 30 kluboch </a:t>
            </a:r>
          </a:p>
          <a:p>
            <a:r>
              <a:rPr lang="sk-SK" sz="11200" dirty="0"/>
              <a:t>Najaktívnejšie a najúspešnejšie kluby na Slovensku:</a:t>
            </a:r>
          </a:p>
          <a:p>
            <a:r>
              <a:rPr lang="sk-SK" sz="11200" dirty="0"/>
              <a:t>Agility </a:t>
            </a:r>
            <a:r>
              <a:rPr lang="sk-SK" sz="11200" dirty="0" err="1"/>
              <a:t>Allstars</a:t>
            </a:r>
            <a:r>
              <a:rPr lang="sk-SK" sz="11200" dirty="0"/>
              <a:t> Bratislava, Agility Dobrý pes, Kynologická hala RSDC  a AK </a:t>
            </a:r>
            <a:r>
              <a:rPr lang="sk-SK" sz="11200" dirty="0" err="1"/>
              <a:t>Skipper</a:t>
            </a:r>
            <a:r>
              <a:rPr lang="sk-SK" sz="11200" dirty="0"/>
              <a:t> Bratislava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105422" y="2901864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sk-SK" sz="8000" dirty="0"/>
              <a:t>Ďakujem za pozornosť </a:t>
            </a:r>
            <a:r>
              <a:rPr lang="sk-SK" sz="8000" dirty="0">
                <a:sym typeface="Wingdings" pitchFamily="2" charset="2"/>
              </a:rPr>
              <a:t>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75" y="2214694"/>
            <a:ext cx="10364452" cy="4520957"/>
          </a:xfrm>
        </p:spPr>
        <p:txBody>
          <a:bodyPr>
            <a:normAutofit lnSpcReduction="10000"/>
          </a:bodyPr>
          <a:lstStyle/>
          <a:p>
            <a:pPr lvl="1"/>
            <a:r>
              <a:rPr lang="sk-SK" dirty="0">
                <a:hlinkClick r:id="rId2" action="ppaction://hlinksldjump"/>
              </a:rPr>
              <a:t>Význam slova “šport so psom“</a:t>
            </a:r>
            <a:endParaRPr lang="sk-SK" dirty="0">
              <a:hlinkClick r:id="rId3" action="ppaction://hlinksldjump"/>
            </a:endParaRPr>
          </a:p>
          <a:p>
            <a:pPr lvl="1"/>
            <a:r>
              <a:rPr lang="sk-SK" dirty="0">
                <a:hlinkClick r:id="rId3" action="ppaction://hlinksldjump"/>
              </a:rPr>
              <a:t>Agility</a:t>
            </a:r>
            <a:endParaRPr lang="sk-SK" dirty="0"/>
          </a:p>
          <a:p>
            <a:pPr lvl="1"/>
            <a:r>
              <a:rPr lang="sk-SK" dirty="0">
                <a:hlinkClick r:id="rId4" action="ppaction://hlinksldjump"/>
              </a:rPr>
              <a:t>Skokové prekážky              </a:t>
            </a:r>
            <a:endParaRPr lang="sk-SK" dirty="0"/>
          </a:p>
          <a:p>
            <a:pPr lvl="1"/>
            <a:r>
              <a:rPr lang="sk-SK" dirty="0">
                <a:hlinkClick r:id="rId5" action="ppaction://hlinksldjump"/>
              </a:rPr>
              <a:t>Skok. </a:t>
            </a:r>
            <a:r>
              <a:rPr lang="sk-SK" dirty="0" err="1">
                <a:hlinkClick r:id="rId5" action="ppaction://hlinksldjump"/>
              </a:rPr>
              <a:t>Prek</a:t>
            </a:r>
            <a:r>
              <a:rPr lang="sk-SK" dirty="0">
                <a:hlinkClick r:id="rId5" action="ppaction://hlinksldjump"/>
              </a:rPr>
              <a:t>. </a:t>
            </a:r>
            <a:r>
              <a:rPr lang="sk-SK" dirty="0" err="1">
                <a:hlinkClick r:id="rId5" action="ppaction://hlinksldjump"/>
              </a:rPr>
              <a:t>Foto</a:t>
            </a:r>
            <a:r>
              <a:rPr lang="sk-SK" dirty="0">
                <a:hlinkClick r:id="rId5" action="ppaction://hlinksldjump"/>
              </a:rPr>
              <a:t>                 </a:t>
            </a:r>
            <a:endParaRPr lang="sk-SK" dirty="0"/>
          </a:p>
          <a:p>
            <a:pPr lvl="1"/>
            <a:r>
              <a:rPr lang="sk-SK" dirty="0">
                <a:hlinkClick r:id="rId6" action="ppaction://hlinksldjump"/>
              </a:rPr>
              <a:t>Zónové prekážky               </a:t>
            </a:r>
            <a:endParaRPr lang="sk-SK" dirty="0"/>
          </a:p>
          <a:p>
            <a:pPr lvl="1"/>
            <a:r>
              <a:rPr lang="sk-SK" dirty="0">
                <a:hlinkClick r:id="rId7" action="ppaction://hlinksldjump"/>
              </a:rPr>
              <a:t>Zón. </a:t>
            </a:r>
            <a:r>
              <a:rPr lang="sk-SK" dirty="0" err="1">
                <a:hlinkClick r:id="rId7" action="ppaction://hlinksldjump"/>
              </a:rPr>
              <a:t>Prek</a:t>
            </a:r>
            <a:r>
              <a:rPr lang="sk-SK" dirty="0">
                <a:hlinkClick r:id="rId7" action="ppaction://hlinksldjump"/>
              </a:rPr>
              <a:t>. </a:t>
            </a:r>
            <a:r>
              <a:rPr lang="sk-SK" dirty="0" err="1">
                <a:hlinkClick r:id="rId7" action="ppaction://hlinksldjump"/>
              </a:rPr>
              <a:t>foto</a:t>
            </a:r>
            <a:endParaRPr lang="sk-SK" dirty="0"/>
          </a:p>
          <a:p>
            <a:pPr lvl="1"/>
            <a:r>
              <a:rPr lang="sk-SK" dirty="0">
                <a:hlinkClick r:id="rId8" action="ppaction://hlinksldjump"/>
              </a:rPr>
              <a:t>Priebežné prekážky</a:t>
            </a:r>
            <a:endParaRPr lang="sk-SK" dirty="0"/>
          </a:p>
          <a:p>
            <a:pPr lvl="1"/>
            <a:r>
              <a:rPr lang="sk-SK" dirty="0">
                <a:hlinkClick r:id="rId9" action="ppaction://hlinksldjump"/>
              </a:rPr>
              <a:t>Prieb. </a:t>
            </a:r>
            <a:r>
              <a:rPr lang="sk-SK" dirty="0" err="1">
                <a:hlinkClick r:id="rId9" action="ppaction://hlinksldjump"/>
              </a:rPr>
              <a:t>Prek</a:t>
            </a:r>
            <a:r>
              <a:rPr lang="sk-SK" dirty="0">
                <a:hlinkClick r:id="rId9" action="ppaction://hlinksldjump"/>
              </a:rPr>
              <a:t>. </a:t>
            </a:r>
            <a:r>
              <a:rPr lang="sk-SK" dirty="0" err="1">
                <a:hlinkClick r:id="rId9" action="ppaction://hlinksldjump"/>
              </a:rPr>
              <a:t>foto</a:t>
            </a:r>
            <a:endParaRPr lang="sk-SK" dirty="0"/>
          </a:p>
          <a:p>
            <a:pPr lvl="1"/>
            <a:r>
              <a:rPr lang="sk-SK" dirty="0">
                <a:hlinkClick r:id="rId10" action="ppaction://hlinksldjump"/>
              </a:rPr>
              <a:t>väčšINOU V TOMTO Športe účinkujú psy ako...</a:t>
            </a:r>
            <a:endParaRPr lang="sk-SK" dirty="0"/>
          </a:p>
          <a:p>
            <a:pPr lvl="1"/>
            <a:r>
              <a:rPr lang="sk-SK" dirty="0">
                <a:hlinkClick r:id="rId11" action="ppaction://hlinksldjump"/>
              </a:rPr>
              <a:t>Dejiny Agility</a:t>
            </a:r>
            <a:endParaRPr lang="sk-SK" dirty="0"/>
          </a:p>
          <a:p>
            <a:pPr lvl="1"/>
            <a:r>
              <a:rPr lang="sk-SK" dirty="0">
                <a:hlinkClick r:id="rId12" action="ppaction://hlinksldjump"/>
              </a:rPr>
              <a:t>Dejiny agility na Slovensku</a:t>
            </a:r>
            <a:endParaRPr lang="sk-SK" dirty="0"/>
          </a:p>
          <a:p>
            <a:pPr lvl="1"/>
            <a:r>
              <a:rPr lang="sk-SK" dirty="0">
                <a:hlinkClick r:id="rId13" action="ppaction://hlinksldjump"/>
              </a:rPr>
              <a:t>Prvý pretekári</a:t>
            </a:r>
            <a:endParaRPr lang="sk-SK" dirty="0"/>
          </a:p>
          <a:p>
            <a:pPr lvl="1"/>
            <a:endParaRPr lang="sk-SK" dirty="0"/>
          </a:p>
          <a:p>
            <a:pPr lvl="1"/>
            <a:endParaRPr lang="sk-SK" sz="2800" dirty="0"/>
          </a:p>
          <a:p>
            <a:pPr lvl="1"/>
            <a:endParaRPr lang="sk-SK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Význam slova “Šport so psom“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posilnenie vzťahu medzi psom a jeho majiteľom </a:t>
            </a:r>
          </a:p>
          <a:p>
            <a:r>
              <a:rPr lang="sk-SK" sz="2800" dirty="0"/>
              <a:t>každá spoločná aktivita vedie psa k premýšľaniu a takto rozvíja jeho psychické vlastnosti </a:t>
            </a:r>
          </a:p>
          <a:p>
            <a:pPr marL="4572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34277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Agility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3774" y="2008632"/>
            <a:ext cx="10364452" cy="34241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sz="11200" dirty="0"/>
              <a:t>Je kynologický šport, pri ktorom pes pod vedením psovoda prekonáva prekážky</a:t>
            </a:r>
          </a:p>
          <a:p>
            <a:r>
              <a:rPr lang="sk-SK" sz="11200" dirty="0"/>
              <a:t>Prekážky: </a:t>
            </a:r>
          </a:p>
          <a:p>
            <a:r>
              <a:rPr lang="sk-SK" sz="11200" dirty="0"/>
              <a:t>sú rozostavané v parkúre v jednotlivom poradí </a:t>
            </a:r>
          </a:p>
          <a:p>
            <a:r>
              <a:rPr lang="sk-SK" sz="11200" dirty="0"/>
              <a:t>nesmú byť nebezpečné pre psa ani psovoda </a:t>
            </a:r>
          </a:p>
          <a:p>
            <a:r>
              <a:rPr lang="sk-SK" sz="11200" dirty="0"/>
              <a:t>musia zodpovedať ustanoveniam daným </a:t>
            </a:r>
            <a:r>
              <a:rPr lang="sk-SK" sz="11200" dirty="0" err="1"/>
              <a:t>Reglementom</a:t>
            </a:r>
            <a:r>
              <a:rPr lang="sk-SK" sz="11200" dirty="0"/>
              <a:t> FCI </a:t>
            </a:r>
          </a:p>
          <a:p>
            <a:r>
              <a:rPr lang="sk-SK" sz="11200" dirty="0"/>
              <a:t>riadia sa pravidlami Agility (ASKA) </a:t>
            </a:r>
          </a:p>
          <a:p>
            <a:pPr marL="45720" indent="0">
              <a:buNone/>
            </a:pPr>
            <a:r>
              <a:rPr lang="sk-SK" sz="11200" dirty="0"/>
              <a:t>Delíme ich na: </a:t>
            </a:r>
          </a:p>
          <a:p>
            <a:endParaRPr lang="sk-SK" dirty="0"/>
          </a:p>
          <a:p>
            <a:pPr marL="45720" indent="0">
              <a:buNone/>
            </a:pPr>
            <a:r>
              <a:rPr lang="sk-SK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99661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Skokové prekážky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Pes ich prekoná skokom </a:t>
            </a:r>
          </a:p>
          <a:p>
            <a:r>
              <a:rPr lang="sk-SK" sz="2800" dirty="0"/>
              <a:t>Od psa sa žiada aby prekážku preskočil bez jej zhodenia</a:t>
            </a:r>
          </a:p>
        </p:txBody>
      </p:sp>
    </p:spTree>
    <p:extLst>
      <p:ext uri="{BB962C8B-B14F-4D97-AF65-F5344CB8AC3E}">
        <p14:creationId xmlns:p14="http://schemas.microsoft.com/office/powerpoint/2010/main" val="266013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 to...</a:t>
            </a:r>
          </a:p>
        </p:txBody>
      </p:sp>
      <p:pic>
        <p:nvPicPr>
          <p:cNvPr id="3075" name="Picture 3" descr="F:\Športy so psom\Agility\unnamed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913775" y="2860768"/>
            <a:ext cx="4843081" cy="2724232"/>
          </a:xfrm>
          <a:prstGeom prst="rect">
            <a:avLst/>
          </a:prstGeom>
          <a:noFill/>
        </p:spPr>
      </p:pic>
      <p:pic>
        <p:nvPicPr>
          <p:cNvPr id="3076" name="Picture 4" descr="F:\Športy so psom\Agility\dialk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662092" y="2505174"/>
            <a:ext cx="4616133" cy="3079826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/>
        </p:nvSpPr>
        <p:spPr>
          <a:xfrm>
            <a:off x="1381254" y="2049322"/>
            <a:ext cx="3908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Jednoduchá skoková prekážka</a:t>
            </a:r>
            <a:r>
              <a:rPr lang="sk-SK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7016097" y="2047398"/>
            <a:ext cx="3908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</a:t>
            </a:r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Skok Ďaleký</a:t>
            </a:r>
          </a:p>
          <a:p>
            <a:pPr algn="ctr"/>
            <a:r>
              <a:rPr lang="sk-SK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Zónové prekážky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Sú na začiatku a konci vyznačené farbou, ktorá vyznačuje zónu</a:t>
            </a:r>
          </a:p>
          <a:p>
            <a:r>
              <a:rPr lang="sk-SK" sz="2800" dirty="0"/>
              <a:t>Zóna je miesto na ktoré pes pri vystupovaní a zostupovaní na prekážku musí položiť aspoň jednu labku </a:t>
            </a:r>
          </a:p>
        </p:txBody>
      </p:sp>
    </p:spTree>
    <p:extLst>
      <p:ext uri="{BB962C8B-B14F-4D97-AF65-F5344CB8AC3E}">
        <p14:creationId xmlns:p14="http://schemas.microsoft.com/office/powerpoint/2010/main" val="14340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 to...</a:t>
            </a:r>
          </a:p>
        </p:txBody>
      </p:sp>
      <p:pic>
        <p:nvPicPr>
          <p:cNvPr id="2050" name="Picture 2" descr="F:\Športy so psom\Agility\6374799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367943" y="2892410"/>
            <a:ext cx="5358782" cy="2562895"/>
          </a:xfrm>
          <a:prstGeom prst="rect">
            <a:avLst/>
          </a:prstGeom>
          <a:noFill/>
        </p:spPr>
      </p:pic>
      <p:pic>
        <p:nvPicPr>
          <p:cNvPr id="2051" name="Picture 3" descr="F:\Športy so psom\Agility\hojd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310279" y="2523078"/>
            <a:ext cx="4828198" cy="3237909"/>
          </a:xfrm>
          <a:prstGeom prst="rect">
            <a:avLst/>
          </a:prstGeom>
          <a:noFill/>
        </p:spPr>
      </p:pic>
      <p:sp>
        <p:nvSpPr>
          <p:cNvPr id="8" name="TextovéPole 7"/>
          <p:cNvSpPr txBox="1"/>
          <p:nvPr/>
        </p:nvSpPr>
        <p:spPr>
          <a:xfrm>
            <a:off x="913775" y="2455322"/>
            <a:ext cx="390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</a:t>
            </a:r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Kladina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7139835" y="2104337"/>
            <a:ext cx="316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</a:t>
            </a:r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Hojdačka</a:t>
            </a:r>
          </a:p>
        </p:txBody>
      </p:sp>
    </p:spTree>
    <p:extLst>
      <p:ext uri="{BB962C8B-B14F-4D97-AF65-F5344CB8AC3E}">
        <p14:creationId xmlns:p14="http://schemas.microsoft.com/office/powerpoint/2010/main" val="22826078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Priebežné prekážky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Ide o prekážky ktorými pes musí prebehnúť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1099609"/>
      </p:ext>
    </p:extLst>
  </p:cSld>
  <p:clrMapOvr>
    <a:masterClrMapping/>
  </p:clrMapOvr>
</p:sld>
</file>

<file path=ppt/theme/theme1.xml><?xml version="1.0" encoding="utf-8"?>
<a:theme xmlns:a="http://schemas.openxmlformats.org/drawingml/2006/main" name="Kvapka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v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384</Words>
  <Application>Microsoft Office PowerPoint</Application>
  <PresentationFormat>Širokouhlá</PresentationFormat>
  <Paragraphs>73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Arial</vt:lpstr>
      <vt:lpstr>Tw Cen MT</vt:lpstr>
      <vt:lpstr>Kvapka</vt:lpstr>
      <vt:lpstr>Šport so psom </vt:lpstr>
      <vt:lpstr>Obsah</vt:lpstr>
      <vt:lpstr>Význam slova “Šport so psom“</vt:lpstr>
      <vt:lpstr>Agility</vt:lpstr>
      <vt:lpstr>Skokové prekážky</vt:lpstr>
      <vt:lpstr>Sú to...</vt:lpstr>
      <vt:lpstr>Zónové prekážky </vt:lpstr>
      <vt:lpstr>Sú to...</vt:lpstr>
      <vt:lpstr>Priebežné prekážky </vt:lpstr>
      <vt:lpstr>Sú to...</vt:lpstr>
      <vt:lpstr>Väčšinou v tomto športe účinkujú psy ako...</vt:lpstr>
      <vt:lpstr>Dejiny Agility</vt:lpstr>
      <vt:lpstr>Dejiny Agility na Slovensku</vt:lpstr>
      <vt:lpstr>Prvý pretekári</vt:lpstr>
      <vt:lpstr>Ďakujem za pozornosť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Športy so psom</dc:title>
  <dc:creator>student</dc:creator>
  <cp:lastModifiedBy>Vanesa Bikárová</cp:lastModifiedBy>
  <cp:revision>34</cp:revision>
  <dcterms:created xsi:type="dcterms:W3CDTF">2021-05-06T09:06:35Z</dcterms:created>
  <dcterms:modified xsi:type="dcterms:W3CDTF">2021-05-16T13:58:24Z</dcterms:modified>
</cp:coreProperties>
</file>