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1" r:id="rId6"/>
    <p:sldId id="264" r:id="rId7"/>
    <p:sldId id="263" r:id="rId8"/>
    <p:sldId id="259" r:id="rId9"/>
    <p:sldId id="265" r:id="rId10"/>
    <p:sldId id="266" r:id="rId11"/>
    <p:sldId id="262" r:id="rId12"/>
    <p:sldId id="272" r:id="rId13"/>
    <p:sldId id="269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D65CF-C93F-40FE-BDD4-02C036935231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36A4C-0D6D-4DDA-B053-C3BDCE1921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50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36A4C-0D6D-4DDA-B053-C3BDCE192133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69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E2631A-FDED-30E1-788A-7E420AAD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C3C1E8-0C60-B87A-8317-3A3EB69A4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3507E07-358C-0B4C-6B5F-2377FDAE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82CE4D6-5091-4988-2B41-96467527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E8378FD-2679-187B-0629-D49A4D60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306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3BEA97-053A-8F5F-C4DF-A34ACF71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1F4AC91-0274-2538-1E7B-E31715ADD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9E0F568-0476-4026-7E70-421243A6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21C2086-8055-B3D6-127A-F7D30BFE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9C8F47-4AAB-A067-7E18-E4D0C593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16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6F49654-82B5-389F-EBFF-696E17E01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2DDD4AF-0A5C-B4B9-D9E4-CCC61FAF4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CDFD264-CD88-55FA-4B8A-C242DB2E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20A70CB-D1A3-C472-0DCE-E3A761B9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B2E577B-DA8B-146E-871C-AFD15572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226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0AECA9-A8BF-30AC-401B-DC34EEA1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2F8E3B-BB2B-C460-BCCD-E2A2DA27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BB9A7B1-275A-931A-45E7-0EA9B627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1B8EA1E-4DBF-F803-3C62-69BB745F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E6CABD-99AD-3567-BBC4-47EB5542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549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619C4A-9083-CF1C-0CEE-69C6F49F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2EE6631-64AF-9675-F5A6-C8B57016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1DC9E7A-EAD8-6265-FC4D-1FDCE5E0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374CCE6-EDC9-1A30-3D83-AF2AED63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536C8E7-DC34-EA9D-3E74-2652DBE3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3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9EA557-7346-D283-D4B0-0A22FAB1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826536-AC77-75AB-D591-4B16962CC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3CD1372-3C15-5533-91B5-CD5E4466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3FCBF8E-FFD4-53A7-B510-2F4E5CFA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A9E579D-AAD2-0A06-4B8B-94D3D7C3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204CD18-D8BC-2BAA-7DB1-67B15338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98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941CF2-C557-0CF8-E7A3-1E06DB4C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613D8A6-8339-84F9-ED2B-3A10C41FB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9FBBC4F-A026-0F5E-D843-D0CC4B2AF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D13A743-613B-0F7E-1F89-ED2F11F5D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03DF4F55-FC7E-8EC0-EC8E-03667242D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D2B1FDA3-36C3-4469-56A3-47333630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74CB5336-AA03-3B06-757E-C2256E01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1C6C8B7-EF57-F553-BE16-2EF4E374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73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4285F5-C34D-7376-9C4C-9BDEA6B0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02CFB98-3FA9-7042-D370-E702B5A9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9CB5C14-C1A1-3B88-B4A6-46E35ECC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B8F9B82-6306-F746-79B7-F5893C40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8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2706ED9-038F-A2C3-3A48-BD06B7E2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DC968CD-8DCF-E22D-8CB4-4AD0E380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AC113D6-BF59-D907-CCFF-F038F01D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33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577D20-5E01-A45F-BD6C-3F00BB2B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2EFD33-247D-0FF4-A845-33C0E7CB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7056CD-4813-9DA4-C1B2-FC4F9CAE9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A8DA72A-0645-6084-2F4E-51F984BE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37E0261-3755-B461-53E5-290F4D44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495ED6E-79C4-B89F-FFAE-A8148B4B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57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97C94-8142-5CCC-810D-B5674A22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61F43C2-57C9-537C-78D9-A09AE52A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916290-B8DA-EB81-5497-666A47A1E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E9F2760-7576-9043-738C-742B5A6E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EF1588E-2358-932B-0A0D-78BA1191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B25F77C-1CE2-89B2-CB52-40BC82B6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15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6997605-1916-FC5E-6154-18E5A48C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5DB902-C082-3C0A-164E-06625DF2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E3F88DC-4F8B-1FD5-96A8-E62CCADE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3597-926E-48AC-9821-205BF840B7D5}" type="datetimeFigureOut">
              <a:rPr lang="sk-SK" smtClean="0"/>
              <a:t>10. 11. 2023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072657-C3CC-8E53-FB73-B7B14673B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4EF22A-0D51-D4EB-CE35-0DC5D4B3F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D628-7BC9-40DA-B052-49E42C02E3E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7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red 100 rokmi sa dostal v Taliansku k moci fašistický vodca Benito  Mussolini | Spoločnosť | .týždeň - iný pohľad na spoločnosť">
            <a:extLst>
              <a:ext uri="{FF2B5EF4-FFF2-40B4-BE49-F238E27FC236}">
                <a16:creationId xmlns:a16="http://schemas.microsoft.com/office/drawing/2014/main" id="{CF7FC797-F358-E748-3948-AC2D36E47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188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0D5E921-72F4-639B-B107-ADE4BCF97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Budovanie fašizmu </a:t>
            </a:r>
            <a:br>
              <a:rPr lang="sk-SK" sz="66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</a:br>
            <a:r>
              <a:rPr lang="sk-SK" sz="66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 Taliansko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8268531-F6B3-B56F-E500-E3BDDFDC8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Bc. Dominik Valeš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Obrázok 4" descr="Obrázok, na ktorom je text, písmo, vizitka, snímka obrazovky&#10;&#10;Automaticky generovaný popis">
            <a:extLst>
              <a:ext uri="{FF2B5EF4-FFF2-40B4-BE49-F238E27FC236}">
                <a16:creationId xmlns:a16="http://schemas.microsoft.com/office/drawing/2014/main" id="{294C1BF9-F7D2-800D-5D5C-C7E378632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9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DEF28021-D819-EFB3-9E71-B7A8FE460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A49152-CA85-D767-AF97-46B8D7C9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897" y="2265"/>
            <a:ext cx="5157787" cy="823912"/>
          </a:xfrm>
        </p:spPr>
        <p:txBody>
          <a:bodyPr/>
          <a:lstStyle/>
          <a:p>
            <a:pPr algn="ctr"/>
            <a:r>
              <a:rPr lang="sk-SK" sz="36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Fašizmus</a:t>
            </a:r>
            <a:endParaRPr lang="sk-SK" dirty="0">
              <a:solidFill>
                <a:schemeClr val="bg1"/>
              </a:solidFill>
              <a:latin typeface="Forte Forward" pitchFamily="2" charset="-18"/>
              <a:cs typeface="Forte Forward" pitchFamily="2" charset="-18"/>
            </a:endParaRP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EF756F4-BAD2-113C-084C-1D7381A6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898" y="1062105"/>
            <a:ext cx="5322678" cy="512755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sk-SK" sz="3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 algn="ctr">
              <a:buNone/>
            </a:pPr>
            <a:r>
              <a:rPr lang="sk-SK" sz="3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DEF2A23-D397-A799-E84D-F340611A3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6896" y="2265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sk-SK" sz="3600" dirty="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Demokracia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1B7D96DF-BE0F-1201-204B-5E8F63799DE7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6194427" y="1062105"/>
            <a:ext cx="5711253" cy="512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suverenita štátnej moci je odvodená od suverenity občanov – zdrojom štátnej moci sú občania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vláda väčšiny, ktorá musí zaručiť práva všetkým aj menšine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záruka ľudských práv a občianskych slobôd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pravidelné slobodné voľby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politický pluralizmus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1"/>
                </a:solidFill>
              </a:rPr>
              <a:t>ekonomický pluralizmus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2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01A3DE70-8C81-EDDF-E80B-B5D41777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>
                <a:solidFill>
                  <a:schemeClr val="bg1"/>
                </a:solidFill>
                <a:latin typeface="Forte Forward" pitchFamily="2" charset="-18"/>
                <a:cs typeface="Forte Forward" pitchFamily="2" charset="-18"/>
              </a:rPr>
              <a:t>Ďakujem za pozornosť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BlokTextu 1">
            <a:extLst>
              <a:ext uri="{FF2B5EF4-FFF2-40B4-BE49-F238E27FC236}">
                <a16:creationId xmlns:a16="http://schemas.microsoft.com/office/drawing/2014/main" id="{7E382FE2-ADB9-0E61-BA6E-80C1CE13E48D}"/>
              </a:ext>
            </a:extLst>
          </p:cNvPr>
          <p:cNvSpPr txBox="1"/>
          <p:nvPr/>
        </p:nvSpPr>
        <p:spPr>
          <a:xfrm>
            <a:off x="269823" y="6265889"/>
            <a:ext cx="559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https://www.youtube.com/watch?v=URRVoDNex4o</a:t>
            </a:r>
          </a:p>
        </p:txBody>
      </p:sp>
    </p:spTree>
    <p:extLst>
      <p:ext uri="{BB962C8B-B14F-4D97-AF65-F5344CB8AC3E}">
        <p14:creationId xmlns:p14="http://schemas.microsoft.com/office/powerpoint/2010/main" val="21679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Obrázok 5" descr="Obrázok, na ktorom je text, písmo, vizitka&#10;&#10;Automaticky generovaný popis">
            <a:extLst>
              <a:ext uri="{FF2B5EF4-FFF2-40B4-BE49-F238E27FC236}">
                <a16:creationId xmlns:a16="http://schemas.microsoft.com/office/drawing/2014/main" id="{FA3604F8-6224-EF56-6C7D-524C4C30B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r="650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59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45580B-4D38-F7FB-9BDB-0EB26D60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434488"/>
            <a:ext cx="11018520" cy="932290"/>
          </a:xfrm>
        </p:spPr>
        <p:txBody>
          <a:bodyPr anchor="b">
            <a:normAutofit/>
          </a:bodyPr>
          <a:lstStyle/>
          <a:p>
            <a:pPr algn="ctr"/>
            <a:r>
              <a:rPr lang="sk-SK" sz="4600" b="1" dirty="0">
                <a:latin typeface="Forte Forward" pitchFamily="2" charset="-18"/>
                <a:cs typeface="Forte Forward" pitchFamily="2" charset="-18"/>
              </a:rPr>
              <a:t>Príčiny vzniku Talianskeho fašizmu</a:t>
            </a:r>
            <a:endParaRPr lang="sk-SK" sz="4600" dirty="0">
              <a:latin typeface="Forte Forward" pitchFamily="2" charset="-18"/>
              <a:cs typeface="Forte Forward" pitchFamily="2" charset="-18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40BB99-79BC-F3D0-EE0B-CB2FBF73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sk-SK" dirty="0"/>
              <a:t>Ideológia fašizmu sa v Taliansku začína objavovať po skončení prvej svetovej vojny. </a:t>
            </a:r>
          </a:p>
          <a:p>
            <a:r>
              <a:rPr lang="sk-SK" dirty="0"/>
              <a:t>Slovo </a:t>
            </a:r>
            <a:r>
              <a:rPr lang="sk-SK" b="1" dirty="0"/>
              <a:t>„fašizmus“,  </a:t>
            </a:r>
            <a:r>
              <a:rPr lang="sk-SK" dirty="0"/>
              <a:t>má svoje korene ešte v Rímskej ríši. Vzniklo z talianskeho </a:t>
            </a:r>
            <a:r>
              <a:rPr lang="sk-SK" b="1" dirty="0"/>
              <a:t>„</a:t>
            </a:r>
            <a:r>
              <a:rPr lang="sk-SK" b="1" dirty="0" err="1"/>
              <a:t>fascis</a:t>
            </a:r>
            <a:r>
              <a:rPr lang="sk-SK" b="1" dirty="0"/>
              <a:t>“, </a:t>
            </a:r>
          </a:p>
          <a:p>
            <a:r>
              <a:rPr lang="sk-SK" dirty="0"/>
              <a:t>Taliansko nedostalo Dalmáciu ako mu sľubovala dohoda.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Vysoké ceny tovarov a časté štrajky robotníkov či roľníkov.</a:t>
            </a:r>
          </a:p>
          <a:p>
            <a:endParaRPr lang="sk-SK" dirty="0"/>
          </a:p>
        </p:txBody>
      </p:sp>
      <p:pic>
        <p:nvPicPr>
          <p:cNvPr id="4" name="Obrázok 3" descr="Obrázok, na ktorom je exteriér, osoba, ošatenie, chlap&#10;&#10;Automaticky generovaný popis">
            <a:extLst>
              <a:ext uri="{FF2B5EF4-FFF2-40B4-BE49-F238E27FC236}">
                <a16:creationId xmlns:a16="http://schemas.microsoft.com/office/drawing/2014/main" id="{4DE030ED-EB09-0CC0-14AD-4846760F1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r="1974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86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40BB99-79BC-F3D0-EE0B-CB2FBF73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1" y="2068649"/>
            <a:ext cx="6713552" cy="4119172"/>
          </a:xfrm>
        </p:spPr>
        <p:txBody>
          <a:bodyPr anchor="t">
            <a:normAutofit/>
          </a:bodyPr>
          <a:lstStyle/>
          <a:p>
            <a:r>
              <a:rPr lang="sk-SK" sz="2200" dirty="0"/>
              <a:t>Pre taliansky fašizmus sú charakteristické tiež znaky, ktoré Taliansku pripísali prívlastok </a:t>
            </a:r>
            <a:r>
              <a:rPr lang="sk-SK" sz="2200" b="1" dirty="0"/>
              <a:t>„kolíska fašizmu“. </a:t>
            </a:r>
          </a:p>
          <a:p>
            <a:r>
              <a:rPr lang="sk-SK" sz="2200" dirty="0"/>
              <a:t>Nenájdeme totiž krajinu, kde by mal fašizmus taký veľký vplyv na chod celej krajiny, ako práve v Taliansku. </a:t>
            </a:r>
          </a:p>
          <a:p>
            <a:r>
              <a:rPr lang="sk-SK" sz="2200" dirty="0"/>
              <a:t>Táto ideológia ovplyvnila aj ďalšie pokračovanie vývoja Talianska a úplne zmenila myslenie ľudí- niektorých v tom lepšom iných v tom horšom slova zmysle.</a:t>
            </a:r>
          </a:p>
          <a:p>
            <a:endParaRPr lang="sk-SK" sz="22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FA6D13D-AA98-1013-CB4C-15121556B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65" y="3061475"/>
            <a:ext cx="5820104" cy="31290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326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Obrázok 4" descr="Obrázok, na ktorom je text, písmo, snímka obrazovky, plaketa&#10;&#10;Automaticky generovaný popis">
            <a:extLst>
              <a:ext uri="{FF2B5EF4-FFF2-40B4-BE49-F238E27FC236}">
                <a16:creationId xmlns:a16="http://schemas.microsoft.com/office/drawing/2014/main" id="{383269F5-2378-D4B8-5EF2-935BB9504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" r="71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Zástupný objekt pre obsah 4" descr="Obrázok, na ktorom je text, vizitka, snímka obrazovky&#10;&#10;Automaticky generovaný popis">
            <a:extLst>
              <a:ext uri="{FF2B5EF4-FFF2-40B4-BE49-F238E27FC236}">
                <a16:creationId xmlns:a16="http://schemas.microsoft.com/office/drawing/2014/main" id="{7CCA37B3-E4A6-DBED-00CB-33141B2B5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r="614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2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DD9AAAB-6B67-E8ED-C0C6-31D9B41D1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0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45580B-4D38-F7FB-9BDB-0EB26D60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sk-SK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orte Forward" pitchFamily="2" charset="-18"/>
                <a:cs typeface="Forte Forward" pitchFamily="2" charset="-18"/>
              </a:rPr>
              <a:t>Benito</a:t>
            </a:r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  <a:latin typeface="Forte Forward" pitchFamily="2" charset="-18"/>
                <a:cs typeface="Forte Forward" pitchFamily="2" charset="-18"/>
              </a:rPr>
              <a:t> Mussolini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BF2FFDD-D6B1-AD0D-70FE-4AB0BA680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20050" b="-2"/>
          <a:stretch/>
        </p:blipFill>
        <p:spPr>
          <a:xfrm>
            <a:off x="3" y="1"/>
            <a:ext cx="3695699" cy="6858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40BB99-79BC-F3D0-EE0B-CB2FBF73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 fontScale="92500" lnSpcReduction="10000"/>
          </a:bodyPr>
          <a:lstStyle/>
          <a:p>
            <a:r>
              <a:rPr lang="sk-SK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Narodil sa v roku 1 883.</a:t>
            </a:r>
          </a:p>
          <a:p>
            <a:r>
              <a:rPr lang="sk-SK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 vypuknutí vojny bol proti zapojeniu Talianska, no názor zakrátko zmenil a sám sa zúčastnil bojov. </a:t>
            </a:r>
          </a:p>
          <a:p>
            <a:r>
              <a:rPr lang="sk-SK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Ako nespokojný s Versaillským mierovým systémom- budúcu fašistickú stranu.</a:t>
            </a:r>
          </a:p>
          <a:p>
            <a:r>
              <a:rPr lang="sk-SK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Fašisti získavali podporu vďaka neutešenej situácii krajiny po prvej svetovej vojne. </a:t>
            </a:r>
          </a:p>
          <a:p>
            <a:endParaRPr lang="sk-SK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F1E03662-4BBE-BA66-26E7-C9265655A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r="16721"/>
          <a:stretch/>
        </p:blipFill>
        <p:spPr>
          <a:xfrm>
            <a:off x="8580467" y="10"/>
            <a:ext cx="3611533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023264BD-AA5A-1FB7-5B68-4C52CBB583FE}"/>
              </a:ext>
            </a:extLst>
          </p:cNvPr>
          <p:cNvSpPr txBox="1"/>
          <p:nvPr/>
        </p:nvSpPr>
        <p:spPr>
          <a:xfrm>
            <a:off x="4968934" y="6296184"/>
            <a:ext cx="361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Logo politickej strany – </a:t>
            </a:r>
            <a:r>
              <a:rPr lang="sk-SK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Fasci</a:t>
            </a:r>
            <a:r>
              <a:rPr lang="sk-SK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di </a:t>
            </a:r>
            <a:r>
              <a:rPr lang="sk-SK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Combatimento</a:t>
            </a:r>
            <a:endParaRPr lang="sk-SK" sz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5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Zástupný objekt pre obsah 4" descr="Obrázok, na ktorom je text, plaketa, písmo, čierno-biela&#10;&#10;Automaticky generovaný popis">
            <a:extLst>
              <a:ext uri="{FF2B5EF4-FFF2-40B4-BE49-F238E27FC236}">
                <a16:creationId xmlns:a16="http://schemas.microsoft.com/office/drawing/2014/main" id="{942CA590-B182-C141-2BD7-968499933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7886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236</Words>
  <Application>Microsoft Office PowerPoint</Application>
  <PresentationFormat>Širokouhlá</PresentationFormat>
  <Paragraphs>29</Paragraphs>
  <Slides>13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0" baseType="lpstr">
      <vt:lpstr>ADLaM Display</vt:lpstr>
      <vt:lpstr>Arial</vt:lpstr>
      <vt:lpstr>Calibri</vt:lpstr>
      <vt:lpstr>Calibri Light</vt:lpstr>
      <vt:lpstr>Forte Forward</vt:lpstr>
      <vt:lpstr>Wingdings</vt:lpstr>
      <vt:lpstr>Motív Office</vt:lpstr>
      <vt:lpstr>Budovanie fašizmu   Taliansko</vt:lpstr>
      <vt:lpstr>Prezentácia programu PowerPoint</vt:lpstr>
      <vt:lpstr>Príčiny vzniku Talianskeho fašizmu</vt:lpstr>
      <vt:lpstr>Prezentácia programu PowerPoint</vt:lpstr>
      <vt:lpstr>Prezentácia programu PowerPoint</vt:lpstr>
      <vt:lpstr>Prezentácia programu PowerPoint</vt:lpstr>
      <vt:lpstr>Prezentácia programu PowerPoint</vt:lpstr>
      <vt:lpstr>Benito Mussolini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Budovanie fašizmu   Taliansko</dc:title>
  <dc:creator>Dominik Valeš</dc:creator>
  <cp:lastModifiedBy>Dominik Valeš</cp:lastModifiedBy>
  <cp:revision>3</cp:revision>
  <dcterms:created xsi:type="dcterms:W3CDTF">2023-11-09T15:36:36Z</dcterms:created>
  <dcterms:modified xsi:type="dcterms:W3CDTF">2023-11-10T06:21:08Z</dcterms:modified>
</cp:coreProperties>
</file>