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7:47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3B8B-8605-4A39-8518-60E8B0CC0DD5}" type="datetimeFigureOut">
              <a:rPr lang="sk-SK" smtClean="0"/>
              <a:t>25. 10. 2021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E7AB-4C41-488F-9BAD-8155F263F52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235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E7AB-4C41-488F-9BAD-8155F263F52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36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82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8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62" r:id="rId7"/>
    <p:sldLayoutId id="2147483663" r:id="rId8"/>
    <p:sldLayoutId id="2147483664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wm.org.uk/history/how-italy-was-defeated-in-east-africa-in-1941" TargetMode="External"/><Relationship Id="rId2" Type="http://schemas.openxmlformats.org/officeDocument/2006/relationships/hyperlink" Target="https://dspace.cuni.cz/bitstream/handle/20.500.11956/14225/140017684.pdf?sequence=6&amp;isAllowed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tholyoke.edu/acad/intrel/WorldWar2/italy.htm" TargetMode="External"/><Relationship Id="rId4" Type="http://schemas.openxmlformats.org/officeDocument/2006/relationships/hyperlink" Target="https://qz.com/africa/1811232/how-ethiopians-defeated-the-italian-army-in-the-battle-of-adw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30821F-42FB-4AA2-B09C-7FCEC16B5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40" y="1980555"/>
            <a:ext cx="7409738" cy="1594839"/>
          </a:xfrm>
        </p:spPr>
        <p:txBody>
          <a:bodyPr>
            <a:normAutofit fontScale="90000"/>
          </a:bodyPr>
          <a:lstStyle/>
          <a:p>
            <a:r>
              <a:rPr lang="sk-SK" sz="4800" b="1" dirty="0">
                <a:latin typeface="Algerian" panose="04020705040A02060702" pitchFamily="82" charset="0"/>
              </a:rPr>
              <a:t>Agresia Talianska do Etiópie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B30ACA-3132-4E44-80C3-D2DBBBAE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610" y="4306557"/>
            <a:ext cx="5078996" cy="15948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sk-SK" sz="1800" b="1" dirty="0">
              <a:latin typeface="Algerian" panose="04020705040A02060702" pitchFamily="82" charset="0"/>
            </a:endParaRPr>
          </a:p>
          <a:p>
            <a:pPr>
              <a:lnSpc>
                <a:spcPct val="90000"/>
              </a:lnSpc>
            </a:pPr>
            <a:r>
              <a:rPr lang="sk-SK" sz="1800" b="1" dirty="0">
                <a:latin typeface="Algerian" panose="04020705040A02060702" pitchFamily="82" charset="0"/>
              </a:rPr>
              <a:t>Prešovská univerzita v Prešove</a:t>
            </a:r>
          </a:p>
          <a:p>
            <a:pPr>
              <a:lnSpc>
                <a:spcPct val="90000"/>
              </a:lnSpc>
            </a:pPr>
            <a:r>
              <a:rPr lang="sk-SK" sz="1800" b="1" dirty="0">
                <a:latin typeface="Algerian" panose="04020705040A02060702" pitchFamily="82" charset="0"/>
              </a:rPr>
              <a:t>Filozofická fakulta</a:t>
            </a:r>
          </a:p>
          <a:p>
            <a:pPr>
              <a:lnSpc>
                <a:spcPct val="90000"/>
              </a:lnSpc>
            </a:pPr>
            <a:r>
              <a:rPr lang="sk-SK" sz="1800" b="1" dirty="0">
                <a:latin typeface="Algerian" panose="04020705040A02060702" pitchFamily="82" charset="0"/>
              </a:rPr>
              <a:t>Dominik Valeš </a:t>
            </a:r>
          </a:p>
          <a:p>
            <a:pPr>
              <a:lnSpc>
                <a:spcPct val="90000"/>
              </a:lnSpc>
            </a:pPr>
            <a:r>
              <a:rPr lang="sk-SK" sz="1800" b="1" dirty="0">
                <a:latin typeface="Algerian" panose="04020705040A02060702" pitchFamily="82" charset="0"/>
              </a:rPr>
              <a:t>DeFiB </a:t>
            </a:r>
          </a:p>
          <a:p>
            <a:pPr>
              <a:lnSpc>
                <a:spcPct val="90000"/>
              </a:lnSpc>
            </a:pPr>
            <a:endParaRPr lang="sk-SK" sz="1800" b="1" dirty="0">
              <a:latin typeface="Algerian" panose="04020705040A02060702" pitchFamily="82" charset="0"/>
            </a:endParaRPr>
          </a:p>
        </p:txBody>
      </p:sp>
      <p:pic>
        <p:nvPicPr>
          <p:cNvPr id="15" name="Picture 3" descr="Čiernobiela fotografia letokruhov">
            <a:extLst>
              <a:ext uri="{FF2B5EF4-FFF2-40B4-BE49-F238E27FC236}">
                <a16:creationId xmlns:a16="http://schemas.microsoft.com/office/drawing/2014/main" id="{D57EE4CE-5817-4ECF-B8BA-F31A6DCB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1" r="35107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29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77BCC-EE36-4BA0-BBE7-0B380E67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b="1" dirty="0">
                <a:latin typeface="Algerian" panose="04020705040A02060702" pitchFamily="82" charset="0"/>
              </a:rPr>
              <a:t>Zdroje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412DCB-6BD2-46A4-B849-9B239FF6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3813176"/>
          </a:xfrm>
        </p:spPr>
        <p:txBody>
          <a:bodyPr/>
          <a:lstStyle/>
          <a:p>
            <a:pPr marL="0" indent="0">
              <a:buNone/>
            </a:pPr>
            <a:r>
              <a:rPr lang="sk-SK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PETRUF, Pavol. </a:t>
            </a:r>
            <a:r>
              <a:rPr lang="sk-SK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Taliansko-etiópska vojna v rokoch 1935-1936: príčiny, priebeh, dôsledky</a:t>
            </a:r>
            <a:r>
              <a:rPr lang="sk-SK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 Bratislava: Univerzita Komenského, 2000. ISBN 8022314129.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Online zdroje:</a:t>
            </a:r>
          </a:p>
          <a:p>
            <a:r>
              <a:rPr lang="sk-SK" dirty="0">
                <a:hlinkClick r:id="rId2"/>
              </a:rPr>
              <a:t>https://dspace.cuni.cz/bitstream/handle/20.500.11956/14225/140017684.pdf?sequence=6&amp;isAllowed=y</a:t>
            </a:r>
            <a:endParaRPr lang="sk-SK" dirty="0"/>
          </a:p>
          <a:p>
            <a:r>
              <a:rPr lang="sk-SK" dirty="0">
                <a:hlinkClick r:id="rId3"/>
              </a:rPr>
              <a:t>https://www.iwm.org.uk/history/how-italy-was-defeated-in-east-africa-in-1941</a:t>
            </a:r>
            <a:endParaRPr lang="sk-SK" dirty="0"/>
          </a:p>
          <a:p>
            <a:r>
              <a:rPr lang="sk-SK" dirty="0">
                <a:hlinkClick r:id="rId4"/>
              </a:rPr>
              <a:t>https://qz.com/africa/1811232/how-ethiopians-defeated-the-italian-army-in-the-battle-of-adwa/</a:t>
            </a:r>
            <a:endParaRPr lang="sk-SK" dirty="0"/>
          </a:p>
          <a:p>
            <a:r>
              <a:rPr lang="sk-SK" dirty="0">
                <a:hlinkClick r:id="rId5"/>
              </a:rPr>
              <a:t>https://www.mtholyoke.edu/acad/intrel/WorldWar2/italy.htm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925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9817C8-859E-4BE7-B829-C42FCD8A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latin typeface="Algerian" panose="04020705040A02060702" pitchFamily="82" charset="0"/>
              </a:rPr>
              <a:t>Etiópia</a:t>
            </a:r>
            <a:endParaRPr lang="sk-SK" b="1" dirty="0">
              <a:latin typeface="Algerian" panose="04020705040A02060702" pitchFamily="8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2B8030-B5AC-45BC-91B7-29415E3E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2" y="2047164"/>
            <a:ext cx="4801461" cy="4223541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Odlišná vďaka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nezávisloti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Zawdita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cisárovna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)- vláda   regenta - </a:t>
            </a:r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Tafari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Haile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Selassie</a:t>
            </a:r>
            <a:r>
              <a:rPr lang="sk-SK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I.</a:t>
            </a:r>
            <a:r>
              <a:rPr lang="sk-SK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(Sila sv. Trojice)</a:t>
            </a:r>
            <a:endParaRPr lang="sk-SK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Významné reformy</a:t>
            </a:r>
            <a:endParaRPr lang="sk-SK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28.9. 1923</a:t>
            </a:r>
            <a:endParaRPr lang="sk-S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16.7. 1931</a:t>
            </a:r>
          </a:p>
          <a:p>
            <a:endParaRPr lang="sk-SK" sz="2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BE37C6-0B97-462C-905E-067D15156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5771"/>
          <a:stretch/>
        </p:blipFill>
        <p:spPr>
          <a:xfrm>
            <a:off x="5977721" y="10"/>
            <a:ext cx="6214280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55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6A29A6C-8116-44BA-94D3-3254D36F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39" y="360367"/>
            <a:ext cx="5232424" cy="1216024"/>
          </a:xfrm>
        </p:spPr>
        <p:txBody>
          <a:bodyPr>
            <a:normAutofit/>
          </a:bodyPr>
          <a:lstStyle/>
          <a:p>
            <a:r>
              <a:rPr lang="sk-SK" b="1" dirty="0">
                <a:latin typeface="Algerian" panose="04020705040A02060702" pitchFamily="82" charset="0"/>
              </a:rPr>
              <a:t>Agresor </a:t>
            </a:r>
            <a:r>
              <a:rPr lang="sk-SK" b="1" dirty="0" err="1">
                <a:latin typeface="Algerian" panose="04020705040A02060702" pitchFamily="82" charset="0"/>
              </a:rPr>
              <a:t>taliansko</a:t>
            </a:r>
            <a:endParaRPr lang="sk-SK" b="1" dirty="0">
              <a:latin typeface="Algerian" panose="04020705040A02060702" pitchFamily="8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D0C80F-FA5E-4114-8FED-B7407B5D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Problémy :</a:t>
            </a: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dramaticke</a:t>
            </a:r>
            <a:r>
              <a:rPr lang="sk-SK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obdobie v monarchii,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vstup talianska do 1. svetovej vojny,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udalosti spojené s Rijekou Korfu,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krízové roky (1922 až 1925) fašistický režim,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pacifikačná vojna v Líbyi,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Benito</a:t>
            </a:r>
            <a:r>
              <a:rPr lang="sk-SK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Mussolini </a:t>
            </a:r>
            <a:endParaRPr lang="sk-SK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43F2308-D0D9-4B77-A866-36E0A4A4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9" r="-1" b="2224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8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8D417F-890F-44D5-A23D-D42AAD5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123" y="1574801"/>
            <a:ext cx="3937094" cy="1216024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latin typeface="Amasis MT Pro Black" panose="02040A04050005020304" pitchFamily="18" charset="0"/>
              </a:rPr>
              <a:t>...</a:t>
            </a:r>
            <a:r>
              <a:rPr lang="sk-SK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jeseň 1934 </a:t>
            </a:r>
            <a:endParaRPr lang="sk-SK" dirty="0">
              <a:latin typeface="Amasis MT Pro Black" panose="02040A040500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2F0A6C-CDF8-4B75-B7C0-0314EE129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2" r="9250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DAC76D-4F42-4DEB-82A8-504FF022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68" y="3950757"/>
            <a:ext cx="3885061" cy="1535644"/>
          </a:xfrm>
        </p:spPr>
        <p:txBody>
          <a:bodyPr>
            <a:normAutofit/>
          </a:bodyPr>
          <a:lstStyle/>
          <a:p>
            <a:r>
              <a:rPr lang="sk-SK" dirty="0">
                <a:latin typeface="Amasis MT Pro Black" panose="02040A04050005020304" pitchFamily="18" charset="0"/>
              </a:rPr>
              <a:t>Zbrojenie Talianska</a:t>
            </a:r>
          </a:p>
          <a:p>
            <a:r>
              <a:rPr lang="sk-SK" dirty="0">
                <a:latin typeface="Amasis MT Pro Black" panose="02040A04050005020304" pitchFamily="18" charset="0"/>
              </a:rPr>
              <a:t>Špionáž </a:t>
            </a:r>
          </a:p>
          <a:p>
            <a:r>
              <a:rPr lang="sk-SK" dirty="0">
                <a:latin typeface="Amasis MT Pro Black" panose="02040A04050005020304" pitchFamily="18" charset="0"/>
              </a:rPr>
              <a:t>Pohraničné boje </a:t>
            </a:r>
          </a:p>
        </p:txBody>
      </p:sp>
    </p:spTree>
    <p:extLst>
      <p:ext uri="{BB962C8B-B14F-4D97-AF65-F5344CB8AC3E}">
        <p14:creationId xmlns:p14="http://schemas.microsoft.com/office/powerpoint/2010/main" val="37574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B22257-B852-487D-B77A-20019208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775460"/>
            <a:ext cx="8107680" cy="3695700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       5.12.1934 </a:t>
            </a:r>
            <a:r>
              <a:rPr lang="sk-SK" sz="3600" b="1" dirty="0" err="1"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</a:t>
            </a:r>
            <a:r>
              <a:rPr lang="sk-SK" sz="3600" b="1" dirty="0"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600" b="1" dirty="0" err="1"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</a:t>
            </a:r>
            <a:r>
              <a:rPr lang="sk-SK" sz="3600" b="1" dirty="0"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k-SK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sk-SK" sz="4000" b="1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7. 1.1935 </a:t>
            </a:r>
            <a:r>
              <a:rPr lang="sk-SK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dohoda : </a:t>
            </a:r>
            <a:r>
              <a:rPr lang="sk-SK" sz="36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Laval</a:t>
            </a:r>
            <a:r>
              <a:rPr lang="sk-SK" sz="3600" b="1" dirty="0">
                <a:solidFill>
                  <a:schemeClr val="tx1"/>
                </a:solidFill>
                <a:latin typeface="Agency FB" panose="020B0503020202020204" pitchFamily="34" charset="0"/>
              </a:rPr>
              <a:t> – Mussolini, </a:t>
            </a:r>
          </a:p>
          <a:p>
            <a:pPr marL="0" indent="0">
              <a:buNone/>
            </a:pPr>
            <a:r>
              <a:rPr lang="sk-SK" sz="3600" b="1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3.10. 1935 </a:t>
            </a:r>
            <a:r>
              <a:rPr lang="sk-SK" sz="3600" b="1" dirty="0"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počiatok útoku,</a:t>
            </a:r>
          </a:p>
          <a:p>
            <a:pPr marL="0" indent="0">
              <a:buNone/>
            </a:pPr>
            <a:r>
              <a:rPr lang="sk-SK" sz="4000" b="1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     5.5. 1936 </a:t>
            </a:r>
            <a:r>
              <a:rPr lang="sk-SK" sz="3600" b="1" dirty="0">
                <a:solidFill>
                  <a:schemeClr val="tx1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pochod do </a:t>
            </a:r>
            <a:r>
              <a:rPr lang="sk-SK" sz="3600" b="1" dirty="0">
                <a:solidFill>
                  <a:schemeClr val="tx1"/>
                </a:solidFill>
                <a:latin typeface="Agency FB" panose="020B0503020202020204" pitchFamily="34" charset="0"/>
                <a:ea typeface="Times New Roman" panose="02020603050405020304" pitchFamily="18" charset="0"/>
              </a:rPr>
              <a:t>Addis Abeby,</a:t>
            </a:r>
            <a:endParaRPr lang="sk-SK" sz="3600" b="1" dirty="0">
              <a:solidFill>
                <a:schemeClr val="tx1"/>
              </a:solidFill>
              <a:latin typeface="Algerian" panose="04020705040A020607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4000" b="1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     9.5. 1936 </a:t>
            </a:r>
            <a:r>
              <a:rPr lang="sk-SK" sz="3600" b="1" dirty="0">
                <a:solidFill>
                  <a:schemeClr val="tx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anexia Etiópie.</a:t>
            </a:r>
          </a:p>
          <a:p>
            <a:pPr marL="0" indent="0">
              <a:buNone/>
            </a:pPr>
            <a:endParaRPr lang="sk-SK" sz="88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0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3FEEC-5E81-4786-A249-99D63776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  <a:solidFill>
            <a:schemeClr val="bg1">
              <a:alpha val="5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7200" b="1" dirty="0">
                <a:solidFill>
                  <a:schemeClr val="tx1"/>
                </a:solidFill>
                <a:latin typeface="Algerian" panose="04020705040A02060702" pitchFamily="82" charset="0"/>
              </a:rPr>
              <a:t>1940 -1941</a:t>
            </a:r>
          </a:p>
        </p:txBody>
      </p:sp>
    </p:spTree>
    <p:extLst>
      <p:ext uri="{BB962C8B-B14F-4D97-AF65-F5344CB8AC3E}">
        <p14:creationId xmlns:p14="http://schemas.microsoft.com/office/powerpoint/2010/main" val="144325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252547-C30F-4A22-83C6-1B673F623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9AC32-4BC6-47AE-9DBD-5CC7652A5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osoba&#10;&#10;Automaticky generovaný popis">
            <a:extLst>
              <a:ext uri="{FF2B5EF4-FFF2-40B4-BE49-F238E27FC236}">
                <a16:creationId xmlns:a16="http://schemas.microsoft.com/office/drawing/2014/main" id="{F97E668D-09BB-48E0-A54C-EF2AD7A576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162"/>
          <a:stretch/>
        </p:blipFill>
        <p:spPr>
          <a:xfrm>
            <a:off x="6095994" y="-2"/>
            <a:ext cx="6096000" cy="5920277"/>
          </a:xfrm>
          <a:custGeom>
            <a:avLst/>
            <a:gdLst/>
            <a:ahLst/>
            <a:cxnLst/>
            <a:rect l="l" t="t" r="r" b="b"/>
            <a:pathLst>
              <a:path w="6088058" h="590951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98B17E8-856A-4949-95C7-403F9F7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72" y="5279515"/>
            <a:ext cx="9697914" cy="7398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latin typeface="Amasis MT Pro Black" panose="02040A04050005020304" pitchFamily="18" charset="0"/>
              </a:rPr>
              <a:t>Ďakujem</a:t>
            </a:r>
            <a:r>
              <a:rPr lang="en-US" dirty="0">
                <a:latin typeface="Amasis MT Pro Black" panose="02040A04050005020304" pitchFamily="18" charset="0"/>
              </a:rPr>
              <a:t> za </a:t>
            </a:r>
            <a:r>
              <a:rPr lang="en-US" dirty="0" err="1">
                <a:latin typeface="Amasis MT Pro Black" panose="02040A04050005020304" pitchFamily="18" charset="0"/>
              </a:rPr>
              <a:t>pozornosť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</a:p>
        </p:txBody>
      </p:sp>
      <p:pic>
        <p:nvPicPr>
          <p:cNvPr id="5" name="Obrázok 4" descr="Obrázok, na ktorom je text, kravata, muž, oblek&#10;&#10;Automaticky generovaný popis">
            <a:extLst>
              <a:ext uri="{FF2B5EF4-FFF2-40B4-BE49-F238E27FC236}">
                <a16:creationId xmlns:a16="http://schemas.microsoft.com/office/drawing/2014/main" id="{D70DF647-82EB-4F1F-A6EB-18B9167F39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43" r="-2" b="25540"/>
          <a:stretch/>
        </p:blipFill>
        <p:spPr>
          <a:xfrm>
            <a:off x="7" y="-2"/>
            <a:ext cx="6095999" cy="5481433"/>
          </a:xfrm>
          <a:custGeom>
            <a:avLst/>
            <a:gdLst/>
            <a:ahLst/>
            <a:cxnLst/>
            <a:rect l="l" t="t" r="r" b="b"/>
            <a:pathLst>
              <a:path w="6095999" h="5481433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8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234</Words>
  <Application>Microsoft Office PowerPoint</Application>
  <PresentationFormat>Širokouhlá</PresentationFormat>
  <Paragraphs>40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9" baseType="lpstr">
      <vt:lpstr>Agency FB</vt:lpstr>
      <vt:lpstr>Algerian</vt:lpstr>
      <vt:lpstr>Amasis MT Pro Black</vt:lpstr>
      <vt:lpstr>Arial</vt:lpstr>
      <vt:lpstr>Bembo</vt:lpstr>
      <vt:lpstr>Calibri</vt:lpstr>
      <vt:lpstr>Open Sans</vt:lpstr>
      <vt:lpstr>Symbol</vt:lpstr>
      <vt:lpstr>Times New Roman</vt:lpstr>
      <vt:lpstr>Verdana</vt:lpstr>
      <vt:lpstr>ArchiveVTI</vt:lpstr>
      <vt:lpstr>Agresia Talianska do Etiópie</vt:lpstr>
      <vt:lpstr>Zdroje </vt:lpstr>
      <vt:lpstr>Etiópia</vt:lpstr>
      <vt:lpstr>Agresor taliansko</vt:lpstr>
      <vt:lpstr>... jeseň 1934 </vt:lpstr>
      <vt:lpstr>Prezentácia programu PowerPoint</vt:lpstr>
      <vt:lpstr>1940 -1941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Agresia Talianska do Etiópie</dc:title>
  <dc:creator>Dominik Vales</dc:creator>
  <cp:lastModifiedBy>Dominik Vales</cp:lastModifiedBy>
  <cp:revision>19</cp:revision>
  <dcterms:created xsi:type="dcterms:W3CDTF">2021-10-23T16:11:21Z</dcterms:created>
  <dcterms:modified xsi:type="dcterms:W3CDTF">2021-10-25T19:02:51Z</dcterms:modified>
</cp:coreProperties>
</file>