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3" r:id="rId4"/>
    <p:sldId id="294" r:id="rId5"/>
    <p:sldId id="282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-135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1566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1053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80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034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548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2891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0484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70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9451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6801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212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2DEB-EC53-4F9B-9108-8F9A4B927096}" type="datetimeFigureOut">
              <a:rPr lang="sk-SK" smtClean="0"/>
              <a:pPr/>
              <a:t>30.3.2021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BA8E-D940-4B60-8D0A-66202CD74E7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2152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Údolie ruží láka v Bulharsku každý rok množstvo návštevníkov - Index SME"/>
          <p:cNvPicPr>
            <a:picLocks noChangeAspect="1" noChangeArrowheads="1"/>
          </p:cNvPicPr>
          <p:nvPr/>
        </p:nvPicPr>
        <p:blipFill>
          <a:blip r:embed="rId2"/>
          <a:srcRect l="1251" t="10000"/>
          <a:stretch>
            <a:fillRect/>
          </a:stretch>
        </p:blipFill>
        <p:spPr bwMode="auto">
          <a:xfrm>
            <a:off x="466531" y="0"/>
            <a:ext cx="11286995" cy="6858000"/>
          </a:xfrm>
          <a:prstGeom prst="rect">
            <a:avLst/>
          </a:prstGeom>
          <a:noFill/>
        </p:spPr>
      </p:pic>
      <p:pic>
        <p:nvPicPr>
          <p:cNvPr id="1028" name="Picture 4" descr="Bulharsko, ruže, parfémy a všeličo iné…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098" y="1001486"/>
            <a:ext cx="6667500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6082" name="Picture 2" descr="Belica - Primorsko - Bulharsko - Pobytové zájazdy | TIP trav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7358" y="365125"/>
            <a:ext cx="10515600" cy="1325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BULHARSKO – HOSPODÁRSTVO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8809" y="1690688"/>
            <a:ext cx="10515600" cy="485449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sk-SK" sz="2400" dirty="0" smtClean="0"/>
          </a:p>
          <a:p>
            <a:r>
              <a:rPr lang="sk-SK" sz="2400" b="1" u="sng" dirty="0" smtClean="0"/>
              <a:t>poľnohospodárstvo = teplomilné druhy</a:t>
            </a:r>
          </a:p>
          <a:p>
            <a:pPr marL="0" indent="0">
              <a:buNone/>
            </a:pPr>
            <a:r>
              <a:rPr lang="sk-SK" sz="2400" dirty="0" smtClean="0"/>
              <a:t>   (paprika</a:t>
            </a:r>
            <a:r>
              <a:rPr lang="sk-SK" sz="2400" dirty="0"/>
              <a:t>, paradajky, uhorky, broskyne, jablká a vinič</a:t>
            </a:r>
            <a:r>
              <a:rPr lang="sk-SK" sz="2400" dirty="0" smtClean="0"/>
              <a:t>)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 </a:t>
            </a:r>
            <a:r>
              <a:rPr lang="sk-SK" sz="2400" u="sng" dirty="0" smtClean="0"/>
              <a:t>cestovný </a:t>
            </a:r>
            <a:r>
              <a:rPr lang="sk-SK" sz="2400" u="sng" dirty="0"/>
              <a:t>ruch</a:t>
            </a:r>
            <a:r>
              <a:rPr lang="sk-SK" sz="2400" dirty="0"/>
              <a:t> </a:t>
            </a:r>
            <a:r>
              <a:rPr lang="sk-SK" sz="2400" dirty="0" smtClean="0">
                <a:sym typeface="Wingdings" panose="05000000000000000000" pitchFamily="2" charset="2"/>
              </a:rPr>
              <a:t>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Čiernomorské pobrežie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(</a:t>
            </a:r>
            <a:r>
              <a:rPr lang="sk-SK" sz="2400" dirty="0" err="1"/>
              <a:t>Varna</a:t>
            </a:r>
            <a:r>
              <a:rPr lang="sk-SK" sz="2400" dirty="0"/>
              <a:t>, </a:t>
            </a:r>
            <a:r>
              <a:rPr lang="sk-SK" sz="2400" dirty="0" err="1" smtClean="0"/>
              <a:t>Nessebar</a:t>
            </a:r>
            <a:r>
              <a:rPr lang="sk-SK" sz="2400" dirty="0" smtClean="0"/>
              <a:t>, Slnečné pobrežie...</a:t>
            </a:r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  </a:t>
            </a:r>
            <a:r>
              <a:rPr lang="sk-SK" sz="2400" b="1" dirty="0"/>
              <a:t>prístavy</a:t>
            </a:r>
            <a:r>
              <a:rPr lang="sk-SK" sz="2400" dirty="0"/>
              <a:t> – </a:t>
            </a:r>
            <a:r>
              <a:rPr lang="sk-SK" sz="2400" b="1" dirty="0" err="1">
                <a:solidFill>
                  <a:srgbClr val="FF0000"/>
                </a:solidFill>
              </a:rPr>
              <a:t>Varna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, </a:t>
            </a:r>
            <a:r>
              <a:rPr lang="sk-SK" sz="2400" b="1" dirty="0" err="1" smtClean="0">
                <a:solidFill>
                  <a:srgbClr val="FF0000"/>
                </a:solidFill>
              </a:rPr>
              <a:t>Burgas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/>
              <a:t>(letisko)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= chemický priemysel</a:t>
            </a:r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 smtClean="0"/>
              <a:t>Najdôležitejšie priemyselné centrá </a:t>
            </a:r>
            <a:r>
              <a:rPr lang="sk-SK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sk-SK" sz="2400" dirty="0" smtClean="0">
                <a:solidFill>
                  <a:srgbClr val="FF0000"/>
                </a:solidFill>
              </a:rPr>
              <a:t>  Sofia, </a:t>
            </a:r>
            <a:r>
              <a:rPr lang="sk-SK" sz="2400" dirty="0" err="1" smtClean="0">
                <a:solidFill>
                  <a:srgbClr val="FF0000"/>
                </a:solidFill>
              </a:rPr>
              <a:t>Plovdiv</a:t>
            </a:r>
            <a:r>
              <a:rPr lang="sk-SK" sz="2400" dirty="0" smtClean="0">
                <a:solidFill>
                  <a:srgbClr val="FF0000"/>
                </a:solidFill>
              </a:rPr>
              <a:t>, </a:t>
            </a:r>
            <a:r>
              <a:rPr lang="sk-SK" sz="2400" dirty="0" err="1" smtClean="0">
                <a:solidFill>
                  <a:srgbClr val="FF0000"/>
                </a:solidFill>
              </a:rPr>
              <a:t>Burgas</a:t>
            </a:r>
            <a:r>
              <a:rPr lang="sk-SK" sz="2400" dirty="0" smtClean="0">
                <a:solidFill>
                  <a:srgbClr val="FF0000"/>
                </a:solidFill>
              </a:rPr>
              <a:t>, </a:t>
            </a:r>
            <a:r>
              <a:rPr lang="sk-SK" sz="2400" dirty="0" err="1" smtClean="0">
                <a:solidFill>
                  <a:srgbClr val="FF0000"/>
                </a:solidFill>
              </a:rPr>
              <a:t>Pernika</a:t>
            </a:r>
            <a:r>
              <a:rPr lang="sk-SK" sz="2400" dirty="0" smtClean="0">
                <a:solidFill>
                  <a:srgbClr val="FF0000"/>
                </a:solidFill>
              </a:rPr>
              <a:t> Stará </a:t>
            </a:r>
            <a:r>
              <a:rPr lang="sk-SK" sz="2400" dirty="0" err="1" smtClean="0">
                <a:solidFill>
                  <a:srgbClr val="FF0000"/>
                </a:solidFill>
              </a:rPr>
              <a:t>Zagora</a:t>
            </a:r>
            <a:endParaRPr lang="sk-SK" sz="2400" dirty="0">
              <a:solidFill>
                <a:srgbClr val="FF0000"/>
              </a:solidFill>
            </a:endParaRPr>
          </a:p>
        </p:txBody>
      </p:sp>
      <p:pic>
        <p:nvPicPr>
          <p:cNvPr id="5" name="Picture 6" descr="Vlajka Bulhar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9028" y="365125"/>
            <a:ext cx="1643066" cy="98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266" name="Picture 2" descr="KATASTROFY Lode otrávili Čierne more | Dromedár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2262" y="1690688"/>
            <a:ext cx="5467849" cy="4164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 flipV="1">
            <a:off x="5037221" y="3144253"/>
            <a:ext cx="3261807" cy="513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ál 7"/>
          <p:cNvSpPr/>
          <p:nvPr/>
        </p:nvSpPr>
        <p:spPr>
          <a:xfrm>
            <a:off x="8021052" y="2983832"/>
            <a:ext cx="850232" cy="673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055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3290" y="10319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BULHARSKO – ZAUJÍMAVOSTI</a:t>
            </a:r>
            <a:endParaRPr lang="sk-SK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314" name="Picture 2" descr="Je pobrežie Čierneho mora členité? Pobrežie Čierneho mor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506" y="1335882"/>
            <a:ext cx="4423598" cy="2837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vue sur Sunny beach - obrázok Bedroom Beach Club, Slnečné pobrežie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403"/>
          <a:stretch/>
        </p:blipFill>
        <p:spPr bwMode="auto">
          <a:xfrm>
            <a:off x="222576" y="4172882"/>
            <a:ext cx="4385528" cy="2516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Varna - delfinárium - CK FIS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6174" y="1335882"/>
            <a:ext cx="4206207" cy="283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lh3.googleusercontent.com/proxy/W9jgXYitFhJFBHtrrRb6B1rUK2x1oLCEEn-uRj5dxpihDjWQig1wMBpppFDCKN62uwhZWScfkYVZ3bk4hvYzq5xT-LWQ2c9xmHWImpmusBCkFwvgylZWfLz0myjER1TOWTqTNh35jUaQVHd_knfCyTxM45pv3ncx5ldCGe2DL9IO=w296-h202-n-k-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5209" y="4172882"/>
            <a:ext cx="4206207" cy="2510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lh4.googleusercontent.com/proxy/Rk1mYG8iRLBwCnO5lGzWgbaEntWmwQxaKi9aN_pJlyYOYzOV5Saux8aE--P_rWyUEj1C5mrTuqXfApQiR8bGcjV2jh0uAcfGgJi4-ZiWr_6NqrgkQooDDbvT2ROAxGU3X2ZEF6_SBFYrMU2ia1FLehdPymU1WfOcRO3Jo5YAxssx=w296-h202-n-k-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0451" y="1399382"/>
            <a:ext cx="3141128" cy="2773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David vs Goliath: saving Bulgaria's Pirin National Park | Europea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30" name="Picture 18" descr="Pirin National Pa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1415" y="4172883"/>
            <a:ext cx="3160163" cy="2510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lajka Bulharsk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69638" y="180179"/>
            <a:ext cx="1643066" cy="98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BlokTextu 10"/>
          <p:cNvSpPr txBox="1"/>
          <p:nvPr/>
        </p:nvSpPr>
        <p:spPr>
          <a:xfrm>
            <a:off x="1045029" y="1175657"/>
            <a:ext cx="783329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Nájdi na internete 4 zaujímavostí o Bulharsku!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35246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0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30</Words>
  <Application>Microsoft Office PowerPoint</Application>
  <PresentationFormat>Vlastná</PresentationFormat>
  <Paragraphs>15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Snímka 1</vt:lpstr>
      <vt:lpstr>Snímka 2</vt:lpstr>
      <vt:lpstr>BULHARSKO – HOSPODÁRSTVO</vt:lpstr>
      <vt:lpstr>BULHARSKO – ZAUJÍMAVOSTI</vt:lpstr>
      <vt:lpstr>Snímka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Ostatné štáty Juhovýchodnej Európy</dc:title>
  <dc:creator>Sima.ca</dc:creator>
  <cp:lastModifiedBy>hp</cp:lastModifiedBy>
  <cp:revision>48</cp:revision>
  <dcterms:created xsi:type="dcterms:W3CDTF">2020-06-10T05:54:37Z</dcterms:created>
  <dcterms:modified xsi:type="dcterms:W3CDTF">2021-03-30T13:05:48Z</dcterms:modified>
</cp:coreProperties>
</file>