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58" r:id="rId4"/>
    <p:sldId id="269" r:id="rId5"/>
    <p:sldId id="259" r:id="rId6"/>
    <p:sldId id="270" r:id="rId7"/>
    <p:sldId id="262" r:id="rId8"/>
    <p:sldId id="266" r:id="rId9"/>
    <p:sldId id="265" r:id="rId10"/>
    <p:sldId id="271" r:id="rId11"/>
    <p:sldId id="272" r:id="rId12"/>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A4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1BD1BB-3798-4798-BCC3-710B9F12B70F}" v="4976" dt="2023-03-12T22:04:00.726"/>
    <p1510:client id="{E396CB3B-D30E-4688-B9C6-E067F0E35A49}" v="33" dt="2023-03-13T16:07:04.3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tišek Lányi" userId="6976942124988668" providerId="Windows Live" clId="Web-{E396CB3B-D30E-4688-B9C6-E067F0E35A49}"/>
    <pc:docChg chg="modSld">
      <pc:chgData name="František Lányi" userId="6976942124988668" providerId="Windows Live" clId="Web-{E396CB3B-D30E-4688-B9C6-E067F0E35A49}" dt="2023-03-13T16:07:04.347" v="21" actId="20577"/>
      <pc:docMkLst>
        <pc:docMk/>
      </pc:docMkLst>
      <pc:sldChg chg="modSp">
        <pc:chgData name="František Lányi" userId="6976942124988668" providerId="Windows Live" clId="Web-{E396CB3B-D30E-4688-B9C6-E067F0E35A49}" dt="2023-03-13T16:04:34.466" v="0" actId="20577"/>
        <pc:sldMkLst>
          <pc:docMk/>
          <pc:sldMk cId="3676557245" sldId="256"/>
        </pc:sldMkLst>
        <pc:spChg chg="mod">
          <ac:chgData name="František Lányi" userId="6976942124988668" providerId="Windows Live" clId="Web-{E396CB3B-D30E-4688-B9C6-E067F0E35A49}" dt="2023-03-13T16:04:34.466" v="0" actId="20577"/>
          <ac:spMkLst>
            <pc:docMk/>
            <pc:sldMk cId="3676557245" sldId="256"/>
            <ac:spMk id="2" creationId="{00000000-0000-0000-0000-000000000000}"/>
          </ac:spMkLst>
        </pc:spChg>
      </pc:sldChg>
      <pc:sldChg chg="modSp">
        <pc:chgData name="František Lányi" userId="6976942124988668" providerId="Windows Live" clId="Web-{E396CB3B-D30E-4688-B9C6-E067F0E35A49}" dt="2023-03-13T16:04:43.983" v="1" actId="20577"/>
        <pc:sldMkLst>
          <pc:docMk/>
          <pc:sldMk cId="170652031" sldId="257"/>
        </pc:sldMkLst>
        <pc:spChg chg="mod">
          <ac:chgData name="František Lányi" userId="6976942124988668" providerId="Windows Live" clId="Web-{E396CB3B-D30E-4688-B9C6-E067F0E35A49}" dt="2023-03-13T16:04:43.983" v="1" actId="20577"/>
          <ac:spMkLst>
            <pc:docMk/>
            <pc:sldMk cId="170652031" sldId="257"/>
            <ac:spMk id="2" creationId="{F39EFE9F-8334-D205-8060-75AC1A2CF707}"/>
          </ac:spMkLst>
        </pc:spChg>
      </pc:sldChg>
      <pc:sldChg chg="modSp">
        <pc:chgData name="František Lányi" userId="6976942124988668" providerId="Windows Live" clId="Web-{E396CB3B-D30E-4688-B9C6-E067F0E35A49}" dt="2023-03-13T16:04:52.998" v="2" actId="20577"/>
        <pc:sldMkLst>
          <pc:docMk/>
          <pc:sldMk cId="1498765430" sldId="258"/>
        </pc:sldMkLst>
        <pc:spChg chg="mod">
          <ac:chgData name="František Lányi" userId="6976942124988668" providerId="Windows Live" clId="Web-{E396CB3B-D30E-4688-B9C6-E067F0E35A49}" dt="2023-03-13T16:04:52.998" v="2" actId="20577"/>
          <ac:spMkLst>
            <pc:docMk/>
            <pc:sldMk cId="1498765430" sldId="258"/>
            <ac:spMk id="2" creationId="{FEA97148-D118-EA78-A06C-D8EC7DF4BBC4}"/>
          </ac:spMkLst>
        </pc:spChg>
      </pc:sldChg>
      <pc:sldChg chg="modSp">
        <pc:chgData name="František Lányi" userId="6976942124988668" providerId="Windows Live" clId="Web-{E396CB3B-D30E-4688-B9C6-E067F0E35A49}" dt="2023-03-13T16:05:51.079" v="11" actId="20577"/>
        <pc:sldMkLst>
          <pc:docMk/>
          <pc:sldMk cId="380169705" sldId="259"/>
        </pc:sldMkLst>
        <pc:spChg chg="mod">
          <ac:chgData name="František Lányi" userId="6976942124988668" providerId="Windows Live" clId="Web-{E396CB3B-D30E-4688-B9C6-E067F0E35A49}" dt="2023-03-13T16:05:30.078" v="5" actId="20577"/>
          <ac:spMkLst>
            <pc:docMk/>
            <pc:sldMk cId="380169705" sldId="259"/>
            <ac:spMk id="2" creationId="{130254F9-C4D6-F2BB-230E-971DDA4915B2}"/>
          </ac:spMkLst>
        </pc:spChg>
        <pc:spChg chg="mod">
          <ac:chgData name="František Lányi" userId="6976942124988668" providerId="Windows Live" clId="Web-{E396CB3B-D30E-4688-B9C6-E067F0E35A49}" dt="2023-03-13T16:05:51.079" v="11" actId="20577"/>
          <ac:spMkLst>
            <pc:docMk/>
            <pc:sldMk cId="380169705" sldId="259"/>
            <ac:spMk id="9" creationId="{3452A692-2103-F85B-58F4-AD05637582B6}"/>
          </ac:spMkLst>
        </pc:spChg>
      </pc:sldChg>
      <pc:sldChg chg="modSp">
        <pc:chgData name="František Lányi" userId="6976942124988668" providerId="Windows Live" clId="Web-{E396CB3B-D30E-4688-B9C6-E067F0E35A49}" dt="2023-03-13T16:06:41.268" v="19" actId="20577"/>
        <pc:sldMkLst>
          <pc:docMk/>
          <pc:sldMk cId="3815031219" sldId="262"/>
        </pc:sldMkLst>
        <pc:spChg chg="mod">
          <ac:chgData name="František Lányi" userId="6976942124988668" providerId="Windows Live" clId="Web-{E396CB3B-D30E-4688-B9C6-E067F0E35A49}" dt="2023-03-13T16:06:31.392" v="15" actId="20577"/>
          <ac:spMkLst>
            <pc:docMk/>
            <pc:sldMk cId="3815031219" sldId="262"/>
            <ac:spMk id="2" creationId="{6091826C-77C5-B3DD-787A-EF04919BA79C}"/>
          </ac:spMkLst>
        </pc:spChg>
        <pc:spChg chg="mod">
          <ac:chgData name="František Lányi" userId="6976942124988668" providerId="Windows Live" clId="Web-{E396CB3B-D30E-4688-B9C6-E067F0E35A49}" dt="2023-03-13T16:06:41.268" v="19" actId="20577"/>
          <ac:spMkLst>
            <pc:docMk/>
            <pc:sldMk cId="3815031219" sldId="262"/>
            <ac:spMk id="5" creationId="{1A6E8063-4149-E022-4A16-6FB0BF14443B}"/>
          </ac:spMkLst>
        </pc:spChg>
      </pc:sldChg>
      <pc:sldChg chg="modSp">
        <pc:chgData name="František Lányi" userId="6976942124988668" providerId="Windows Live" clId="Web-{E396CB3B-D30E-4688-B9C6-E067F0E35A49}" dt="2023-03-13T16:07:04.347" v="21" actId="20577"/>
        <pc:sldMkLst>
          <pc:docMk/>
          <pc:sldMk cId="1369448447" sldId="265"/>
        </pc:sldMkLst>
        <pc:spChg chg="mod">
          <ac:chgData name="František Lányi" userId="6976942124988668" providerId="Windows Live" clId="Web-{E396CB3B-D30E-4688-B9C6-E067F0E35A49}" dt="2023-03-13T16:07:04.347" v="21" actId="20577"/>
          <ac:spMkLst>
            <pc:docMk/>
            <pc:sldMk cId="1369448447" sldId="265"/>
            <ac:spMk id="2" creationId="{2008B7B6-D443-25A2-4ACB-72EF55E2C1FA}"/>
          </ac:spMkLst>
        </pc:spChg>
      </pc:sldChg>
      <pc:sldChg chg="modSp">
        <pc:chgData name="František Lányi" userId="6976942124988668" providerId="Windows Live" clId="Web-{E396CB3B-D30E-4688-B9C6-E067F0E35A49}" dt="2023-03-13T16:06:51.284" v="20" actId="20577"/>
        <pc:sldMkLst>
          <pc:docMk/>
          <pc:sldMk cId="1100705511" sldId="266"/>
        </pc:sldMkLst>
        <pc:spChg chg="mod">
          <ac:chgData name="František Lányi" userId="6976942124988668" providerId="Windows Live" clId="Web-{E396CB3B-D30E-4688-B9C6-E067F0E35A49}" dt="2023-03-13T16:06:51.284" v="20" actId="20577"/>
          <ac:spMkLst>
            <pc:docMk/>
            <pc:sldMk cId="1100705511" sldId="266"/>
            <ac:spMk id="2" creationId="{95D2A646-470F-238B-658C-8A5A53F19DE7}"/>
          </ac:spMkLst>
        </pc:spChg>
      </pc:sldChg>
      <pc:sldChg chg="modSp">
        <pc:chgData name="František Lányi" userId="6976942124988668" providerId="Windows Live" clId="Web-{E396CB3B-D30E-4688-B9C6-E067F0E35A49}" dt="2023-03-13T16:05:12.124" v="3" actId="20577"/>
        <pc:sldMkLst>
          <pc:docMk/>
          <pc:sldMk cId="3952565161" sldId="269"/>
        </pc:sldMkLst>
        <pc:spChg chg="mod">
          <ac:chgData name="František Lányi" userId="6976942124988668" providerId="Windows Live" clId="Web-{E396CB3B-D30E-4688-B9C6-E067F0E35A49}" dt="2023-03-13T16:05:12.124" v="3" actId="20577"/>
          <ac:spMkLst>
            <pc:docMk/>
            <pc:sldMk cId="3952565161" sldId="269"/>
            <ac:spMk id="2" creationId="{7B898FEF-A1C2-D591-8027-58A13BAAB791}"/>
          </ac:spMkLst>
        </pc:spChg>
      </pc:sldChg>
      <pc:sldChg chg="modSp">
        <pc:chgData name="František Lányi" userId="6976942124988668" providerId="Windows Live" clId="Web-{E396CB3B-D30E-4688-B9C6-E067F0E35A49}" dt="2023-03-13T16:06:21.314" v="14" actId="20577"/>
        <pc:sldMkLst>
          <pc:docMk/>
          <pc:sldMk cId="813725699" sldId="270"/>
        </pc:sldMkLst>
        <pc:spChg chg="mod">
          <ac:chgData name="František Lányi" userId="6976942124988668" providerId="Windows Live" clId="Web-{E396CB3B-D30E-4688-B9C6-E067F0E35A49}" dt="2023-03-13T16:06:08.360" v="12" actId="20577"/>
          <ac:spMkLst>
            <pc:docMk/>
            <pc:sldMk cId="813725699" sldId="270"/>
            <ac:spMk id="2" creationId="{76BC7097-DEFB-C377-8B19-E696F52C507C}"/>
          </ac:spMkLst>
        </pc:spChg>
        <pc:spChg chg="mod">
          <ac:chgData name="František Lányi" userId="6976942124988668" providerId="Windows Live" clId="Web-{E396CB3B-D30E-4688-B9C6-E067F0E35A49}" dt="2023-03-13T16:06:21.314" v="14" actId="20577"/>
          <ac:spMkLst>
            <pc:docMk/>
            <pc:sldMk cId="813725699" sldId="270"/>
            <ac:spMk id="5" creationId="{1DF58420-3A16-2E04-4F7F-BA6679164623}"/>
          </ac:spMkLst>
        </pc:spChg>
      </pc:sldChg>
    </pc:docChg>
  </pc:docChgLst>
  <pc:docChgLst>
    <pc:chgData name="František Lányi" userId="6976942124988668" providerId="Windows Live" clId="Web-{8B1BD1BB-3798-4798-BCC3-710B9F12B70F}"/>
    <pc:docChg chg="addSld delSld modSld sldOrd addMainMaster delMainMaster">
      <pc:chgData name="František Lányi" userId="6976942124988668" providerId="Windows Live" clId="Web-{8B1BD1BB-3798-4798-BCC3-710B9F12B70F}" dt="2023-03-12T22:04:00.726" v="3104"/>
      <pc:docMkLst>
        <pc:docMk/>
      </pc:docMkLst>
      <pc:sldChg chg="addSp delSp modSp mod setBg modClrScheme addAnim delAnim delDesignElem chgLayout">
        <pc:chgData name="František Lányi" userId="6976942124988668" providerId="Windows Live" clId="Web-{8B1BD1BB-3798-4798-BCC3-710B9F12B70F}" dt="2023-03-12T21:52:40.580" v="2993" actId="20577"/>
        <pc:sldMkLst>
          <pc:docMk/>
          <pc:sldMk cId="3676557245" sldId="256"/>
        </pc:sldMkLst>
        <pc:spChg chg="mod ord">
          <ac:chgData name="František Lányi" userId="6976942124988668" providerId="Windows Live" clId="Web-{8B1BD1BB-3798-4798-BCC3-710B9F12B70F}" dt="2023-03-12T21:52:25.564" v="2991" actId="20577"/>
          <ac:spMkLst>
            <pc:docMk/>
            <pc:sldMk cId="3676557245" sldId="256"/>
            <ac:spMk id="2" creationId="{00000000-0000-0000-0000-000000000000}"/>
          </ac:spMkLst>
        </pc:spChg>
        <pc:spChg chg="mod ord">
          <ac:chgData name="František Lányi" userId="6976942124988668" providerId="Windows Live" clId="Web-{8B1BD1BB-3798-4798-BCC3-710B9F12B70F}" dt="2023-03-12T21:52:40.580" v="2993" actId="20577"/>
          <ac:spMkLst>
            <pc:docMk/>
            <pc:sldMk cId="3676557245" sldId="256"/>
            <ac:spMk id="3" creationId="{00000000-0000-0000-0000-000000000000}"/>
          </ac:spMkLst>
        </pc:spChg>
        <pc:spChg chg="add del">
          <ac:chgData name="František Lányi" userId="6976942124988668" providerId="Windows Live" clId="Web-{8B1BD1BB-3798-4798-BCC3-710B9F12B70F}" dt="2023-03-12T19:36:05.101" v="55"/>
          <ac:spMkLst>
            <pc:docMk/>
            <pc:sldMk cId="3676557245" sldId="256"/>
            <ac:spMk id="8" creationId="{45EA7F1D-6737-4609-94CE-0E7C0CED7F9D}"/>
          </ac:spMkLst>
        </pc:spChg>
        <pc:spChg chg="add del">
          <ac:chgData name="František Lányi" userId="6976942124988668" providerId="Windows Live" clId="Web-{8B1BD1BB-3798-4798-BCC3-710B9F12B70F}" dt="2023-03-12T19:36:05.101" v="55"/>
          <ac:spMkLst>
            <pc:docMk/>
            <pc:sldMk cId="3676557245" sldId="256"/>
            <ac:spMk id="10" creationId="{7A0FCA68-3497-4CB3-8C25-B6AE87EFE0CB}"/>
          </ac:spMkLst>
        </pc:spChg>
        <pc:spChg chg="add del">
          <ac:chgData name="František Lányi" userId="6976942124988668" providerId="Windows Live" clId="Web-{8B1BD1BB-3798-4798-BCC3-710B9F12B70F}" dt="2023-03-12T19:36:05.101" v="55"/>
          <ac:spMkLst>
            <pc:docMk/>
            <pc:sldMk cId="3676557245" sldId="256"/>
            <ac:spMk id="12" creationId="{CAA3DC6B-18DE-4588-B321-8101DED5413B}"/>
          </ac:spMkLst>
        </pc:spChg>
        <pc:spChg chg="add del">
          <ac:chgData name="František Lányi" userId="6976942124988668" providerId="Windows Live" clId="Web-{8B1BD1BB-3798-4798-BCC3-710B9F12B70F}" dt="2023-03-12T19:36:05.101" v="55"/>
          <ac:spMkLst>
            <pc:docMk/>
            <pc:sldMk cId="3676557245" sldId="256"/>
            <ac:spMk id="14" creationId="{9AA34BCD-93B4-45FF-9448-87F7C431175C}"/>
          </ac:spMkLst>
        </pc:spChg>
        <pc:spChg chg="add del">
          <ac:chgData name="František Lányi" userId="6976942124988668" providerId="Windows Live" clId="Web-{8B1BD1BB-3798-4798-BCC3-710B9F12B70F}" dt="2023-03-12T19:36:05.101" v="55"/>
          <ac:spMkLst>
            <pc:docMk/>
            <pc:sldMk cId="3676557245" sldId="256"/>
            <ac:spMk id="16" creationId="{5BF7F8F0-28A9-4A24-96A8-E5E423FBF9B1}"/>
          </ac:spMkLst>
        </pc:spChg>
        <pc:spChg chg="add del">
          <ac:chgData name="František Lányi" userId="6976942124988668" providerId="Windows Live" clId="Web-{8B1BD1BB-3798-4798-BCC3-710B9F12B70F}" dt="2023-03-12T19:36:05.101" v="55"/>
          <ac:spMkLst>
            <pc:docMk/>
            <pc:sldMk cId="3676557245" sldId="256"/>
            <ac:spMk id="18" creationId="{ADEE5410-5DAB-442C-8E7B-CDAB35E75B0B}"/>
          </ac:spMkLst>
        </pc:spChg>
        <pc:spChg chg="add del">
          <ac:chgData name="František Lányi" userId="6976942124988668" providerId="Windows Live" clId="Web-{8B1BD1BB-3798-4798-BCC3-710B9F12B70F}" dt="2023-03-12T19:36:16.789" v="57"/>
          <ac:spMkLst>
            <pc:docMk/>
            <pc:sldMk cId="3676557245" sldId="256"/>
            <ac:spMk id="20" creationId="{F3B3B6C5-748F-437C-AE76-DB11FEA99E16}"/>
          </ac:spMkLst>
        </pc:spChg>
        <pc:spChg chg="add del">
          <ac:chgData name="František Lányi" userId="6976942124988668" providerId="Windows Live" clId="Web-{8B1BD1BB-3798-4798-BCC3-710B9F12B70F}" dt="2023-03-12T19:36:16.789" v="57"/>
          <ac:spMkLst>
            <pc:docMk/>
            <pc:sldMk cId="3676557245" sldId="256"/>
            <ac:spMk id="21" creationId="{197CEB5D-9BB2-475C-BA8D-AC88BB8C976E}"/>
          </ac:spMkLst>
        </pc:spChg>
        <pc:spChg chg="add del">
          <ac:chgData name="František Lányi" userId="6976942124988668" providerId="Windows Live" clId="Web-{8B1BD1BB-3798-4798-BCC3-710B9F12B70F}" dt="2023-03-12T19:36:40.618" v="59"/>
          <ac:spMkLst>
            <pc:docMk/>
            <pc:sldMk cId="3676557245" sldId="256"/>
            <ac:spMk id="24" creationId="{7D7A9764-CC4E-49C2-ABA4-C96398F749FF}"/>
          </ac:spMkLst>
        </pc:spChg>
        <pc:spChg chg="add del">
          <ac:chgData name="František Lányi" userId="6976942124988668" providerId="Windows Live" clId="Web-{8B1BD1BB-3798-4798-BCC3-710B9F12B70F}" dt="2023-03-12T19:36:40.618" v="59"/>
          <ac:spMkLst>
            <pc:docMk/>
            <pc:sldMk cId="3676557245" sldId="256"/>
            <ac:spMk id="25" creationId="{A44C63E7-1821-4C50-BCAC-E6A621731E46}"/>
          </ac:spMkLst>
        </pc:spChg>
        <pc:spChg chg="add del">
          <ac:chgData name="František Lányi" userId="6976942124988668" providerId="Windows Live" clId="Web-{8B1BD1BB-3798-4798-BCC3-710B9F12B70F}" dt="2023-03-12T19:36:40.618" v="59"/>
          <ac:spMkLst>
            <pc:docMk/>
            <pc:sldMk cId="3676557245" sldId="256"/>
            <ac:spMk id="31" creationId="{79594678-2AC3-4E14-B658-C5F647A130E7}"/>
          </ac:spMkLst>
        </pc:spChg>
        <pc:spChg chg="add del">
          <ac:chgData name="František Lányi" userId="6976942124988668" providerId="Windows Live" clId="Web-{8B1BD1BB-3798-4798-BCC3-710B9F12B70F}" dt="2023-03-12T19:37:41.995" v="61"/>
          <ac:spMkLst>
            <pc:docMk/>
            <pc:sldMk cId="3676557245" sldId="256"/>
            <ac:spMk id="33" creationId="{B8AEA54F-8279-4EDE-9B7B-BC13782DBC32}"/>
          </ac:spMkLst>
        </pc:spChg>
        <pc:spChg chg="add del">
          <ac:chgData name="František Lányi" userId="6976942124988668" providerId="Windows Live" clId="Web-{8B1BD1BB-3798-4798-BCC3-710B9F12B70F}" dt="2023-03-12T19:37:41.995" v="61"/>
          <ac:spMkLst>
            <pc:docMk/>
            <pc:sldMk cId="3676557245" sldId="256"/>
            <ac:spMk id="34" creationId="{72EF3F9A-9717-4ACB-A30D-96694842C4F7}"/>
          </ac:spMkLst>
        </pc:spChg>
        <pc:spChg chg="add del">
          <ac:chgData name="František Lányi" userId="6976942124988668" providerId="Windows Live" clId="Web-{8B1BD1BB-3798-4798-BCC3-710B9F12B70F}" dt="2023-03-12T19:37:50.933" v="67"/>
          <ac:spMkLst>
            <pc:docMk/>
            <pc:sldMk cId="3676557245" sldId="256"/>
            <ac:spMk id="36" creationId="{45EA7F1D-6737-4609-94CE-0E7C0CED7F9D}"/>
          </ac:spMkLst>
        </pc:spChg>
        <pc:spChg chg="add del">
          <ac:chgData name="František Lányi" userId="6976942124988668" providerId="Windows Live" clId="Web-{8B1BD1BB-3798-4798-BCC3-710B9F12B70F}" dt="2023-03-12T19:37:50.933" v="67"/>
          <ac:spMkLst>
            <pc:docMk/>
            <pc:sldMk cId="3676557245" sldId="256"/>
            <ac:spMk id="37" creationId="{7A0FCA68-3497-4CB3-8C25-B6AE87EFE0CB}"/>
          </ac:spMkLst>
        </pc:spChg>
        <pc:spChg chg="add del">
          <ac:chgData name="František Lányi" userId="6976942124988668" providerId="Windows Live" clId="Web-{8B1BD1BB-3798-4798-BCC3-710B9F12B70F}" dt="2023-03-12T19:37:50.933" v="67"/>
          <ac:spMkLst>
            <pc:docMk/>
            <pc:sldMk cId="3676557245" sldId="256"/>
            <ac:spMk id="38" creationId="{CAA3DC6B-18DE-4588-B321-8101DED5413B}"/>
          </ac:spMkLst>
        </pc:spChg>
        <pc:spChg chg="add del">
          <ac:chgData name="František Lányi" userId="6976942124988668" providerId="Windows Live" clId="Web-{8B1BD1BB-3798-4798-BCC3-710B9F12B70F}" dt="2023-03-12T19:37:50.933" v="67"/>
          <ac:spMkLst>
            <pc:docMk/>
            <pc:sldMk cId="3676557245" sldId="256"/>
            <ac:spMk id="39" creationId="{9AA34BCD-93B4-45FF-9448-87F7C431175C}"/>
          </ac:spMkLst>
        </pc:spChg>
        <pc:spChg chg="add del">
          <ac:chgData name="František Lányi" userId="6976942124988668" providerId="Windows Live" clId="Web-{8B1BD1BB-3798-4798-BCC3-710B9F12B70F}" dt="2023-03-12T19:37:50.933" v="67"/>
          <ac:spMkLst>
            <pc:docMk/>
            <pc:sldMk cId="3676557245" sldId="256"/>
            <ac:spMk id="40" creationId="{5BF7F8F0-28A9-4A24-96A8-E5E423FBF9B1}"/>
          </ac:spMkLst>
        </pc:spChg>
        <pc:spChg chg="add del">
          <ac:chgData name="František Lányi" userId="6976942124988668" providerId="Windows Live" clId="Web-{8B1BD1BB-3798-4798-BCC3-710B9F12B70F}" dt="2023-03-12T19:37:50.933" v="67"/>
          <ac:spMkLst>
            <pc:docMk/>
            <pc:sldMk cId="3676557245" sldId="256"/>
            <ac:spMk id="41" creationId="{ADEE5410-5DAB-442C-8E7B-CDAB35E75B0B}"/>
          </ac:spMkLst>
        </pc:spChg>
        <pc:spChg chg="add del">
          <ac:chgData name="František Lányi" userId="6976942124988668" providerId="Windows Live" clId="Web-{8B1BD1BB-3798-4798-BCC3-710B9F12B70F}" dt="2023-03-12T19:38:13.324" v="69"/>
          <ac:spMkLst>
            <pc:docMk/>
            <pc:sldMk cId="3676557245" sldId="256"/>
            <ac:spMk id="43" creationId="{F3B3B6C5-748F-437C-AE76-DB11FEA99E16}"/>
          </ac:spMkLst>
        </pc:spChg>
        <pc:spChg chg="add del">
          <ac:chgData name="František Lányi" userId="6976942124988668" providerId="Windows Live" clId="Web-{8B1BD1BB-3798-4798-BCC3-710B9F12B70F}" dt="2023-03-12T19:38:13.324" v="69"/>
          <ac:spMkLst>
            <pc:docMk/>
            <pc:sldMk cId="3676557245" sldId="256"/>
            <ac:spMk id="44" creationId="{197CEB5D-9BB2-475C-BA8D-AC88BB8C976E}"/>
          </ac:spMkLst>
        </pc:spChg>
        <pc:grpChg chg="add del">
          <ac:chgData name="František Lányi" userId="6976942124988668" providerId="Windows Live" clId="Web-{8B1BD1BB-3798-4798-BCC3-710B9F12B70F}" dt="2023-03-12T19:36:40.618" v="59"/>
          <ac:grpSpMkLst>
            <pc:docMk/>
            <pc:sldMk cId="3676557245" sldId="256"/>
            <ac:grpSpMk id="26" creationId="{89123E70-1AA5-42A4-9B80-1EC02FAA7BFD}"/>
          </ac:grpSpMkLst>
        </pc:grpChg>
        <pc:cxnChg chg="add del">
          <ac:chgData name="František Lányi" userId="6976942124988668" providerId="Windows Live" clId="Web-{8B1BD1BB-3798-4798-BCC3-710B9F12B70F}" dt="2023-03-12T19:36:16.789" v="57"/>
          <ac:cxnSpMkLst>
            <pc:docMk/>
            <pc:sldMk cId="3676557245" sldId="256"/>
            <ac:cxnSpMk id="22" creationId="{BB14AD1F-ADD5-46E7-966F-4C0290232FF9}"/>
          </ac:cxnSpMkLst>
        </pc:cxnChg>
        <pc:cxnChg chg="add del">
          <ac:chgData name="František Lányi" userId="6976942124988668" providerId="Windows Live" clId="Web-{8B1BD1BB-3798-4798-BCC3-710B9F12B70F}" dt="2023-03-12T19:38:13.324" v="69"/>
          <ac:cxnSpMkLst>
            <pc:docMk/>
            <pc:sldMk cId="3676557245" sldId="256"/>
            <ac:cxnSpMk id="45" creationId="{BB14AD1F-ADD5-46E7-966F-4C0290232FF9}"/>
          </ac:cxnSpMkLst>
        </pc:cxnChg>
      </pc:sldChg>
      <pc:sldChg chg="addSp delSp modSp new mod modClrScheme chgLayout">
        <pc:chgData name="František Lányi" userId="6976942124988668" providerId="Windows Live" clId="Web-{8B1BD1BB-3798-4798-BCC3-710B9F12B70F}" dt="2023-03-12T21:54:29.896" v="3009" actId="1076"/>
        <pc:sldMkLst>
          <pc:docMk/>
          <pc:sldMk cId="170652031" sldId="257"/>
        </pc:sldMkLst>
        <pc:spChg chg="mod ord">
          <ac:chgData name="František Lányi" userId="6976942124988668" providerId="Windows Live" clId="Web-{8B1BD1BB-3798-4798-BCC3-710B9F12B70F}" dt="2023-03-12T21:53:09.502" v="2995" actId="20577"/>
          <ac:spMkLst>
            <pc:docMk/>
            <pc:sldMk cId="170652031" sldId="257"/>
            <ac:spMk id="2" creationId="{F39EFE9F-8334-D205-8060-75AC1A2CF707}"/>
          </ac:spMkLst>
        </pc:spChg>
        <pc:spChg chg="del mod">
          <ac:chgData name="František Lányi" userId="6976942124988668" providerId="Windows Live" clId="Web-{8B1BD1BB-3798-4798-BCC3-710B9F12B70F}" dt="2023-03-12T19:55:27.778" v="524"/>
          <ac:spMkLst>
            <pc:docMk/>
            <pc:sldMk cId="170652031" sldId="257"/>
            <ac:spMk id="3" creationId="{E57E44F4-4D4E-E16C-E922-745E05849AFE}"/>
          </ac:spMkLst>
        </pc:spChg>
        <pc:spChg chg="add mod">
          <ac:chgData name="František Lányi" userId="6976942124988668" providerId="Windows Live" clId="Web-{8B1BD1BB-3798-4798-BCC3-710B9F12B70F}" dt="2023-03-12T21:54:10.317" v="3005" actId="1076"/>
          <ac:spMkLst>
            <pc:docMk/>
            <pc:sldMk cId="170652031" sldId="257"/>
            <ac:spMk id="4" creationId="{C9E051EE-B2A5-9A43-E967-5E930B55AB68}"/>
          </ac:spMkLst>
        </pc:spChg>
        <pc:spChg chg="add mod">
          <ac:chgData name="František Lányi" userId="6976942124988668" providerId="Windows Live" clId="Web-{8B1BD1BB-3798-4798-BCC3-710B9F12B70F}" dt="2023-03-12T21:54:29.896" v="3009" actId="1076"/>
          <ac:spMkLst>
            <pc:docMk/>
            <pc:sldMk cId="170652031" sldId="257"/>
            <ac:spMk id="5" creationId="{67673CC1-6B61-7F20-C107-88E92635EF78}"/>
          </ac:spMkLst>
        </pc:spChg>
        <pc:spChg chg="add del mod">
          <ac:chgData name="František Lányi" userId="6976942124988668" providerId="Windows Live" clId="Web-{8B1BD1BB-3798-4798-BCC3-710B9F12B70F}" dt="2023-03-12T19:55:38.325" v="526"/>
          <ac:spMkLst>
            <pc:docMk/>
            <pc:sldMk cId="170652031" sldId="257"/>
            <ac:spMk id="7" creationId="{53D8C1B0-D7B7-A6F7-EA94-F360720E512A}"/>
          </ac:spMkLst>
        </pc:spChg>
        <pc:spChg chg="add mod">
          <ac:chgData name="František Lányi" userId="6976942124988668" providerId="Windows Live" clId="Web-{8B1BD1BB-3798-4798-BCC3-710B9F12B70F}" dt="2023-03-12T21:53:35.378" v="3000" actId="1076"/>
          <ac:spMkLst>
            <pc:docMk/>
            <pc:sldMk cId="170652031" sldId="257"/>
            <ac:spMk id="8" creationId="{47453579-AC64-D8E1-B0FA-15B70A89C142}"/>
          </ac:spMkLst>
        </pc:spChg>
      </pc:sldChg>
      <pc:sldChg chg="addSp delSp modSp new mod setBg modClrScheme delDesignElem chgLayout">
        <pc:chgData name="František Lányi" userId="6976942124988668" providerId="Windows Live" clId="Web-{8B1BD1BB-3798-4798-BCC3-710B9F12B70F}" dt="2023-03-12T21:54:48.599" v="3011" actId="20577"/>
        <pc:sldMkLst>
          <pc:docMk/>
          <pc:sldMk cId="1498765430" sldId="258"/>
        </pc:sldMkLst>
        <pc:spChg chg="mod ord">
          <ac:chgData name="František Lányi" userId="6976942124988668" providerId="Windows Live" clId="Web-{8B1BD1BB-3798-4798-BCC3-710B9F12B70F}" dt="2023-03-12T21:54:48.599" v="3011" actId="20577"/>
          <ac:spMkLst>
            <pc:docMk/>
            <pc:sldMk cId="1498765430" sldId="258"/>
            <ac:spMk id="2" creationId="{FEA97148-D118-EA78-A06C-D8EC7DF4BBC4}"/>
          </ac:spMkLst>
        </pc:spChg>
        <pc:spChg chg="del">
          <ac:chgData name="František Lányi" userId="6976942124988668" providerId="Windows Live" clId="Web-{8B1BD1BB-3798-4798-BCC3-710B9F12B70F}" dt="2023-03-12T20:00:35.366" v="623"/>
          <ac:spMkLst>
            <pc:docMk/>
            <pc:sldMk cId="1498765430" sldId="258"/>
            <ac:spMk id="3" creationId="{9E252A86-C5A4-56E7-3620-3BE58D942774}"/>
          </ac:spMkLst>
        </pc:spChg>
        <pc:spChg chg="add del mod">
          <ac:chgData name="František Lányi" userId="6976942124988668" providerId="Windows Live" clId="Web-{8B1BD1BB-3798-4798-BCC3-710B9F12B70F}" dt="2023-03-12T21:20:52.345" v="2441"/>
          <ac:spMkLst>
            <pc:docMk/>
            <pc:sldMk cId="1498765430" sldId="258"/>
            <ac:spMk id="7" creationId="{C5A0CD32-3ECA-3F3F-9EF4-AC6AEAEBCF64}"/>
          </ac:spMkLst>
        </pc:spChg>
        <pc:spChg chg="add del mod">
          <ac:chgData name="František Lányi" userId="6976942124988668" providerId="Windows Live" clId="Web-{8B1BD1BB-3798-4798-BCC3-710B9F12B70F}" dt="2023-03-12T21:21:58.706" v="2444"/>
          <ac:spMkLst>
            <pc:docMk/>
            <pc:sldMk cId="1498765430" sldId="258"/>
            <ac:spMk id="8" creationId="{4BF468A5-C271-8D77-801E-BC39C4305694}"/>
          </ac:spMkLst>
        </pc:spChg>
        <pc:spChg chg="add del mod">
          <ac:chgData name="František Lányi" userId="6976942124988668" providerId="Windows Live" clId="Web-{8B1BD1BB-3798-4798-BCC3-710B9F12B70F}" dt="2023-03-12T21:23:36.898" v="2454"/>
          <ac:spMkLst>
            <pc:docMk/>
            <pc:sldMk cId="1498765430" sldId="258"/>
            <ac:spMk id="20" creationId="{7228F5EC-BDEA-6E36-54EE-123B7BA3D6BD}"/>
          </ac:spMkLst>
        </pc:spChg>
        <pc:grpChg chg="add del">
          <ac:chgData name="František Lányi" userId="6976942124988668" providerId="Windows Live" clId="Web-{8B1BD1BB-3798-4798-BCC3-710B9F12B70F}" dt="2023-03-12T20:03:03.667" v="633"/>
          <ac:grpSpMkLst>
            <pc:docMk/>
            <pc:sldMk cId="1498765430" sldId="258"/>
            <ac:grpSpMk id="9" creationId="{B4DE830A-B531-4A3B-96F6-0ECE88B08555}"/>
          </ac:grpSpMkLst>
        </pc:grpChg>
        <pc:grpChg chg="add del">
          <ac:chgData name="František Lányi" userId="6976942124988668" providerId="Windows Live" clId="Web-{8B1BD1BB-3798-4798-BCC3-710B9F12B70F}" dt="2023-03-12T20:03:03.651" v="632"/>
          <ac:grpSpMkLst>
            <pc:docMk/>
            <pc:sldMk cId="1498765430" sldId="258"/>
            <ac:grpSpMk id="24" creationId="{B4DE830A-B531-4A3B-96F6-0ECE88B08555}"/>
          </ac:grpSpMkLst>
        </pc:grpChg>
        <pc:grpChg chg="add del">
          <ac:chgData name="František Lányi" userId="6976942124988668" providerId="Windows Live" clId="Web-{8B1BD1BB-3798-4798-BCC3-710B9F12B70F}" dt="2023-03-12T21:48:46.726" v="2953"/>
          <ac:grpSpMkLst>
            <pc:docMk/>
            <pc:sldMk cId="1498765430" sldId="258"/>
            <ac:grpSpMk id="36" creationId="{B4DE830A-B531-4A3B-96F6-0ECE88B08555}"/>
          </ac:grpSpMkLst>
        </pc:grpChg>
        <pc:picChg chg="add del mod modCrop">
          <ac:chgData name="František Lányi" userId="6976942124988668" providerId="Windows Live" clId="Web-{8B1BD1BB-3798-4798-BCC3-710B9F12B70F}" dt="2023-03-12T21:17:42.823" v="2426"/>
          <ac:picMkLst>
            <pc:docMk/>
            <pc:sldMk cId="1498765430" sldId="258"/>
            <ac:picMk id="4" creationId="{78D54CC9-1F32-1110-428A-CED8A911C0B8}"/>
          </ac:picMkLst>
        </pc:picChg>
        <pc:picChg chg="add del mod">
          <ac:chgData name="František Lányi" userId="6976942124988668" providerId="Windows Live" clId="Web-{8B1BD1BB-3798-4798-BCC3-710B9F12B70F}" dt="2023-03-12T21:18:32.653" v="2429"/>
          <ac:picMkLst>
            <pc:docMk/>
            <pc:sldMk cId="1498765430" sldId="258"/>
            <ac:picMk id="5" creationId="{F8127B7A-7C69-EAEE-C3CE-9BEB947817D6}"/>
          </ac:picMkLst>
        </pc:picChg>
        <pc:picChg chg="add del mod">
          <ac:chgData name="František Lányi" userId="6976942124988668" providerId="Windows Live" clId="Web-{8B1BD1BB-3798-4798-BCC3-710B9F12B70F}" dt="2023-03-12T21:19:58.437" v="2438"/>
          <ac:picMkLst>
            <pc:docMk/>
            <pc:sldMk cId="1498765430" sldId="258"/>
            <ac:picMk id="6" creationId="{7A593D5B-0440-9E72-A1C4-8383142B2E5C}"/>
          </ac:picMkLst>
        </pc:picChg>
        <pc:picChg chg="add mod">
          <ac:chgData name="František Lányi" userId="6976942124988668" providerId="Windows Live" clId="Web-{8B1BD1BB-3798-4798-BCC3-710B9F12B70F}" dt="2023-03-12T21:50:46.542" v="2986" actId="14100"/>
          <ac:picMkLst>
            <pc:docMk/>
            <pc:sldMk cId="1498765430" sldId="258"/>
            <ac:picMk id="21" creationId="{E3EDB84A-3463-C33B-22C3-3C85C74DBC4E}"/>
          </ac:picMkLst>
        </pc:picChg>
      </pc:sldChg>
      <pc:sldChg chg="addSp delSp modSp new mod modClrScheme chgLayout">
        <pc:chgData name="František Lányi" userId="6976942124988668" providerId="Windows Live" clId="Web-{8B1BD1BB-3798-4798-BCC3-710B9F12B70F}" dt="2023-03-12T21:56:09.024" v="3021" actId="20577"/>
        <pc:sldMkLst>
          <pc:docMk/>
          <pc:sldMk cId="380169705" sldId="259"/>
        </pc:sldMkLst>
        <pc:spChg chg="mod ord">
          <ac:chgData name="František Lányi" userId="6976942124988668" providerId="Windows Live" clId="Web-{8B1BD1BB-3798-4798-BCC3-710B9F12B70F}" dt="2023-03-12T21:55:47.164" v="3018" actId="20577"/>
          <ac:spMkLst>
            <pc:docMk/>
            <pc:sldMk cId="380169705" sldId="259"/>
            <ac:spMk id="2" creationId="{130254F9-C4D6-F2BB-230E-971DDA4915B2}"/>
          </ac:spMkLst>
        </pc:spChg>
        <pc:spChg chg="del">
          <ac:chgData name="František Lányi" userId="6976942124988668" providerId="Windows Live" clId="Web-{8B1BD1BB-3798-4798-BCC3-710B9F12B70F}" dt="2023-03-12T20:04:37.826" v="640"/>
          <ac:spMkLst>
            <pc:docMk/>
            <pc:sldMk cId="380169705" sldId="259"/>
            <ac:spMk id="3" creationId="{61ACFABA-480E-1CF2-250E-849B31E69F68}"/>
          </ac:spMkLst>
        </pc:spChg>
        <pc:spChg chg="add del mod">
          <ac:chgData name="František Lányi" userId="6976942124988668" providerId="Windows Live" clId="Web-{8B1BD1BB-3798-4798-BCC3-710B9F12B70F}" dt="2023-03-12T20:05:15.437" v="646"/>
          <ac:spMkLst>
            <pc:docMk/>
            <pc:sldMk cId="380169705" sldId="259"/>
            <ac:spMk id="6" creationId="{BCA9AE8B-C8DE-BF19-0201-11848D28ACC2}"/>
          </ac:spMkLst>
        </pc:spChg>
        <pc:spChg chg="add mod">
          <ac:chgData name="František Lányi" userId="6976942124988668" providerId="Windows Live" clId="Web-{8B1BD1BB-3798-4798-BCC3-710B9F12B70F}" dt="2023-03-12T20:06:50.002" v="663" actId="20577"/>
          <ac:spMkLst>
            <pc:docMk/>
            <pc:sldMk cId="380169705" sldId="259"/>
            <ac:spMk id="8" creationId="{3E4A96AC-A0DD-2C23-E7FA-E4E1AE118B4B}"/>
          </ac:spMkLst>
        </pc:spChg>
        <pc:spChg chg="add mod">
          <ac:chgData name="František Lányi" userId="6976942124988668" providerId="Windows Live" clId="Web-{8B1BD1BB-3798-4798-BCC3-710B9F12B70F}" dt="2023-03-12T21:56:09.024" v="3021" actId="20577"/>
          <ac:spMkLst>
            <pc:docMk/>
            <pc:sldMk cId="380169705" sldId="259"/>
            <ac:spMk id="9" creationId="{3452A692-2103-F85B-58F4-AD05637582B6}"/>
          </ac:spMkLst>
        </pc:spChg>
        <pc:spChg chg="add del mod">
          <ac:chgData name="František Lányi" userId="6976942124988668" providerId="Windows Live" clId="Web-{8B1BD1BB-3798-4798-BCC3-710B9F12B70F}" dt="2023-03-12T21:30:03.082" v="2618"/>
          <ac:spMkLst>
            <pc:docMk/>
            <pc:sldMk cId="380169705" sldId="259"/>
            <ac:spMk id="10" creationId="{32236066-5307-3CC7-5084-BCAC8E641BB9}"/>
          </ac:spMkLst>
        </pc:spChg>
        <pc:picChg chg="add del mod ord">
          <ac:chgData name="František Lányi" userId="6976942124988668" providerId="Windows Live" clId="Web-{8B1BD1BB-3798-4798-BCC3-710B9F12B70F}" dt="2023-03-12T20:05:12.171" v="645"/>
          <ac:picMkLst>
            <pc:docMk/>
            <pc:sldMk cId="380169705" sldId="259"/>
            <ac:picMk id="4" creationId="{56D97AED-B1F2-FFF2-E5F5-74775ACCCC4F}"/>
          </ac:picMkLst>
        </pc:picChg>
        <pc:picChg chg="add mod ord modCrop">
          <ac:chgData name="František Lányi" userId="6976942124988668" providerId="Windows Live" clId="Web-{8B1BD1BB-3798-4798-BCC3-710B9F12B70F}" dt="2023-03-12T21:48:46.726" v="2953"/>
          <ac:picMkLst>
            <pc:docMk/>
            <pc:sldMk cId="380169705" sldId="259"/>
            <ac:picMk id="7" creationId="{26115811-E7D5-6A6D-433E-57684E64E8EE}"/>
          </ac:picMkLst>
        </pc:picChg>
      </pc:sldChg>
      <pc:sldChg chg="addSp delSp modSp new del mod modClrScheme chgLayout">
        <pc:chgData name="František Lányi" userId="6976942124988668" providerId="Windows Live" clId="Web-{8B1BD1BB-3798-4798-BCC3-710B9F12B70F}" dt="2023-03-12T22:03:43.928" v="3103"/>
        <pc:sldMkLst>
          <pc:docMk/>
          <pc:sldMk cId="811188102" sldId="260"/>
        </pc:sldMkLst>
        <pc:spChg chg="mod ord">
          <ac:chgData name="František Lányi" userId="6976942124988668" providerId="Windows Live" clId="Web-{8B1BD1BB-3798-4798-BCC3-710B9F12B70F}" dt="2023-03-12T21:57:04.338" v="3029" actId="20577"/>
          <ac:spMkLst>
            <pc:docMk/>
            <pc:sldMk cId="811188102" sldId="260"/>
            <ac:spMk id="2" creationId="{CA24598D-2D87-E25F-6A2C-011643226F9A}"/>
          </ac:spMkLst>
        </pc:spChg>
        <pc:spChg chg="del">
          <ac:chgData name="František Lányi" userId="6976942124988668" providerId="Windows Live" clId="Web-{8B1BD1BB-3798-4798-BCC3-710B9F12B70F}" dt="2023-03-12T20:17:24.242" v="868"/>
          <ac:spMkLst>
            <pc:docMk/>
            <pc:sldMk cId="811188102" sldId="260"/>
            <ac:spMk id="3" creationId="{26EF6DD2-C66B-286F-6116-FF791384EF72}"/>
          </ac:spMkLst>
        </pc:spChg>
        <pc:spChg chg="add mod">
          <ac:chgData name="František Lányi" userId="6976942124988668" providerId="Windows Live" clId="Web-{8B1BD1BB-3798-4798-BCC3-710B9F12B70F}" dt="2023-03-12T20:18:35.291" v="874" actId="20577"/>
          <ac:spMkLst>
            <pc:docMk/>
            <pc:sldMk cId="811188102" sldId="260"/>
            <ac:spMk id="4" creationId="{04CAF9BA-F012-8F15-2DB2-09685D9B69EB}"/>
          </ac:spMkLst>
        </pc:spChg>
        <pc:spChg chg="add mod">
          <ac:chgData name="František Lányi" userId="6976942124988668" providerId="Windows Live" clId="Web-{8B1BD1BB-3798-4798-BCC3-710B9F12B70F}" dt="2023-03-12T22:02:22.988" v="3094" actId="20577"/>
          <ac:spMkLst>
            <pc:docMk/>
            <pc:sldMk cId="811188102" sldId="260"/>
            <ac:spMk id="6" creationId="{76F95E32-136C-BED6-4F7C-C2B75071CBE8}"/>
          </ac:spMkLst>
        </pc:spChg>
        <pc:picChg chg="add mod">
          <ac:chgData name="František Lányi" userId="6976942124988668" providerId="Windows Live" clId="Web-{8B1BD1BB-3798-4798-BCC3-710B9F12B70F}" dt="2023-03-12T20:18:29.291" v="872" actId="14100"/>
          <ac:picMkLst>
            <pc:docMk/>
            <pc:sldMk cId="811188102" sldId="260"/>
            <ac:picMk id="5" creationId="{473C2B7F-612E-E157-A3CA-3156F916F2F9}"/>
          </ac:picMkLst>
        </pc:picChg>
      </pc:sldChg>
      <pc:sldChg chg="addSp delSp modSp new add del mod modClrScheme chgLayout">
        <pc:chgData name="František Lányi" userId="6976942124988668" providerId="Windows Live" clId="Web-{8B1BD1BB-3798-4798-BCC3-710B9F12B70F}" dt="2023-03-12T22:03:21.584" v="3101"/>
        <pc:sldMkLst>
          <pc:docMk/>
          <pc:sldMk cId="538731188" sldId="261"/>
        </pc:sldMkLst>
        <pc:spChg chg="mod ord">
          <ac:chgData name="František Lányi" userId="6976942124988668" providerId="Windows Live" clId="Web-{8B1BD1BB-3798-4798-BCC3-710B9F12B70F}" dt="2023-03-12T22:01:36.253" v="3083" actId="20577"/>
          <ac:spMkLst>
            <pc:docMk/>
            <pc:sldMk cId="538731188" sldId="261"/>
            <ac:spMk id="2" creationId="{CFF3512A-6D0F-182B-7DC8-22297864155D}"/>
          </ac:spMkLst>
        </pc:spChg>
        <pc:spChg chg="del">
          <ac:chgData name="František Lányi" userId="6976942124988668" providerId="Windows Live" clId="Web-{8B1BD1BB-3798-4798-BCC3-710B9F12B70F}" dt="2023-03-12T20:26:09.493" v="1076"/>
          <ac:spMkLst>
            <pc:docMk/>
            <pc:sldMk cId="538731188" sldId="261"/>
            <ac:spMk id="3" creationId="{ED136CC3-893D-8126-2CEB-E0C460C60432}"/>
          </ac:spMkLst>
        </pc:spChg>
        <pc:spChg chg="add mod">
          <ac:chgData name="František Lányi" userId="6976942124988668" providerId="Windows Live" clId="Web-{8B1BD1BB-3798-4798-BCC3-710B9F12B70F}" dt="2023-03-12T22:02:55.708" v="3098" actId="20577"/>
          <ac:spMkLst>
            <pc:docMk/>
            <pc:sldMk cId="538731188" sldId="261"/>
            <ac:spMk id="5" creationId="{021CAEB1-29A8-C391-1140-B72ED675B342}"/>
          </ac:spMkLst>
        </pc:spChg>
        <pc:picChg chg="add mod">
          <ac:chgData name="František Lányi" userId="6976942124988668" providerId="Windows Live" clId="Web-{8B1BD1BB-3798-4798-BCC3-710B9F12B70F}" dt="2023-03-12T20:26:34.931" v="1078" actId="1076"/>
          <ac:picMkLst>
            <pc:docMk/>
            <pc:sldMk cId="538731188" sldId="261"/>
            <ac:picMk id="4" creationId="{9762BDD6-D8CB-8DB9-8C74-211454F4A0FD}"/>
          </ac:picMkLst>
        </pc:picChg>
      </pc:sldChg>
      <pc:sldChg chg="addSp delSp modSp new mod ord modClrScheme chgLayout">
        <pc:chgData name="František Lányi" userId="6976942124988668" providerId="Windows Live" clId="Web-{8B1BD1BB-3798-4798-BCC3-710B9F12B70F}" dt="2023-03-12T21:59:09.107" v="3045" actId="20577"/>
        <pc:sldMkLst>
          <pc:docMk/>
          <pc:sldMk cId="3815031219" sldId="262"/>
        </pc:sldMkLst>
        <pc:spChg chg="mod ord">
          <ac:chgData name="František Lányi" userId="6976942124988668" providerId="Windows Live" clId="Web-{8B1BD1BB-3798-4798-BCC3-710B9F12B70F}" dt="2023-03-12T21:57:51.839" v="3036" actId="20577"/>
          <ac:spMkLst>
            <pc:docMk/>
            <pc:sldMk cId="3815031219" sldId="262"/>
            <ac:spMk id="2" creationId="{6091826C-77C5-B3DD-787A-EF04919BA79C}"/>
          </ac:spMkLst>
        </pc:spChg>
        <pc:spChg chg="del mod">
          <ac:chgData name="František Lányi" userId="6976942124988668" providerId="Windows Live" clId="Web-{8B1BD1BB-3798-4798-BCC3-710B9F12B70F}" dt="2023-03-12T20:33:26.600" v="1306"/>
          <ac:spMkLst>
            <pc:docMk/>
            <pc:sldMk cId="3815031219" sldId="262"/>
            <ac:spMk id="3" creationId="{B7AA273A-A3AC-B3B5-6E0C-01958FED9FEF}"/>
          </ac:spMkLst>
        </pc:spChg>
        <pc:spChg chg="add mod">
          <ac:chgData name="František Lányi" userId="6976942124988668" providerId="Windows Live" clId="Web-{8B1BD1BB-3798-4798-BCC3-710B9F12B70F}" dt="2023-03-12T21:59:09.107" v="3045" actId="20577"/>
          <ac:spMkLst>
            <pc:docMk/>
            <pc:sldMk cId="3815031219" sldId="262"/>
            <ac:spMk id="5" creationId="{1A6E8063-4149-E022-4A16-6FB0BF14443B}"/>
          </ac:spMkLst>
        </pc:spChg>
        <pc:picChg chg="add mod">
          <ac:chgData name="František Lányi" userId="6976942124988668" providerId="Windows Live" clId="Web-{8B1BD1BB-3798-4798-BCC3-710B9F12B70F}" dt="2023-03-12T20:35:05.353" v="1320" actId="1076"/>
          <ac:picMkLst>
            <pc:docMk/>
            <pc:sldMk cId="3815031219" sldId="262"/>
            <ac:picMk id="4" creationId="{8076D7EA-EDA9-C906-B171-C50FD3BCB5A8}"/>
          </ac:picMkLst>
        </pc:picChg>
      </pc:sldChg>
      <pc:sldChg chg="addSp delSp modSp new del">
        <pc:chgData name="František Lányi" userId="6976942124988668" providerId="Windows Live" clId="Web-{8B1BD1BB-3798-4798-BCC3-710B9F12B70F}" dt="2023-03-12T21:38:47.191" v="2827"/>
        <pc:sldMkLst>
          <pc:docMk/>
          <pc:sldMk cId="4199850979" sldId="263"/>
        </pc:sldMkLst>
        <pc:spChg chg="mod">
          <ac:chgData name="František Lányi" userId="6976942124988668" providerId="Windows Live" clId="Web-{8B1BD1BB-3798-4798-BCC3-710B9F12B70F}" dt="2023-03-12T20:43:05.852" v="1557" actId="20577"/>
          <ac:spMkLst>
            <pc:docMk/>
            <pc:sldMk cId="4199850979" sldId="263"/>
            <ac:spMk id="2" creationId="{06442422-5F94-3B40-E40E-A1906FEC1EE0}"/>
          </ac:spMkLst>
        </pc:spChg>
        <pc:spChg chg="del">
          <ac:chgData name="František Lányi" userId="6976942124988668" providerId="Windows Live" clId="Web-{8B1BD1BB-3798-4798-BCC3-710B9F12B70F}" dt="2023-03-12T20:43:09.009" v="1558"/>
          <ac:spMkLst>
            <pc:docMk/>
            <pc:sldMk cId="4199850979" sldId="263"/>
            <ac:spMk id="3" creationId="{B54AB6DA-5269-B27C-C7BE-59464E84789C}"/>
          </ac:spMkLst>
        </pc:spChg>
        <pc:spChg chg="add mod">
          <ac:chgData name="František Lányi" userId="6976942124988668" providerId="Windows Live" clId="Web-{8B1BD1BB-3798-4798-BCC3-710B9F12B70F}" dt="2023-03-12T20:48:52.894" v="1758" actId="20577"/>
          <ac:spMkLst>
            <pc:docMk/>
            <pc:sldMk cId="4199850979" sldId="263"/>
            <ac:spMk id="5" creationId="{7052658F-3067-12F0-123C-ED8C5E04101F}"/>
          </ac:spMkLst>
        </pc:spChg>
        <pc:picChg chg="add mod modCrop">
          <ac:chgData name="František Lányi" userId="6976942124988668" providerId="Windows Live" clId="Web-{8B1BD1BB-3798-4798-BCC3-710B9F12B70F}" dt="2023-03-12T20:43:49.307" v="1564" actId="1076"/>
          <ac:picMkLst>
            <pc:docMk/>
            <pc:sldMk cId="4199850979" sldId="263"/>
            <ac:picMk id="4" creationId="{8C5F551A-3F10-AB73-7CD0-0BD7050C018B}"/>
          </ac:picMkLst>
        </pc:picChg>
      </pc:sldChg>
      <pc:sldChg chg="addSp delSp modSp new add del">
        <pc:chgData name="František Lányi" userId="6976942124988668" providerId="Windows Live" clId="Web-{8B1BD1BB-3798-4798-BCC3-710B9F12B70F}" dt="2023-03-12T21:38:49.848" v="2828"/>
        <pc:sldMkLst>
          <pc:docMk/>
          <pc:sldMk cId="3244467332" sldId="264"/>
        </pc:sldMkLst>
        <pc:spChg chg="mod">
          <ac:chgData name="František Lányi" userId="6976942124988668" providerId="Windows Live" clId="Web-{8B1BD1BB-3798-4798-BCC3-710B9F12B70F}" dt="2023-03-12T20:50:04.662" v="1762" actId="20577"/>
          <ac:spMkLst>
            <pc:docMk/>
            <pc:sldMk cId="3244467332" sldId="264"/>
            <ac:spMk id="2" creationId="{10154BDC-A31E-74C2-6CA3-8A19570CED66}"/>
          </ac:spMkLst>
        </pc:spChg>
        <pc:spChg chg="del">
          <ac:chgData name="František Lányi" userId="6976942124988668" providerId="Windows Live" clId="Web-{8B1BD1BB-3798-4798-BCC3-710B9F12B70F}" dt="2023-03-12T20:50:06.084" v="1763"/>
          <ac:spMkLst>
            <pc:docMk/>
            <pc:sldMk cId="3244467332" sldId="264"/>
            <ac:spMk id="3" creationId="{01E9CA0D-7639-7481-E963-DC4E7DEA76CB}"/>
          </ac:spMkLst>
        </pc:spChg>
        <pc:spChg chg="add mod">
          <ac:chgData name="František Lányi" userId="6976942124988668" providerId="Windows Live" clId="Web-{8B1BD1BB-3798-4798-BCC3-710B9F12B70F}" dt="2023-03-12T20:55:25.969" v="1861" actId="20577"/>
          <ac:spMkLst>
            <pc:docMk/>
            <pc:sldMk cId="3244467332" sldId="264"/>
            <ac:spMk id="5" creationId="{450638C3-C97F-C439-B692-BD7A90A85716}"/>
          </ac:spMkLst>
        </pc:spChg>
        <pc:picChg chg="add mod">
          <ac:chgData name="František Lányi" userId="6976942124988668" providerId="Windows Live" clId="Web-{8B1BD1BB-3798-4798-BCC3-710B9F12B70F}" dt="2023-03-12T20:50:55.445" v="1765" actId="1076"/>
          <ac:picMkLst>
            <pc:docMk/>
            <pc:sldMk cId="3244467332" sldId="264"/>
            <ac:picMk id="4" creationId="{C0C5EB59-A3C8-CBA3-8F0E-130A2C5653AB}"/>
          </ac:picMkLst>
        </pc:picChg>
      </pc:sldChg>
      <pc:sldChg chg="addSp delSp modSp new mod ord modClrScheme chgLayout">
        <pc:chgData name="František Lányi" userId="6976942124988668" providerId="Windows Live" clId="Web-{8B1BD1BB-3798-4798-BCC3-710B9F12B70F}" dt="2023-03-12T22:00:15.219" v="3058" actId="20577"/>
        <pc:sldMkLst>
          <pc:docMk/>
          <pc:sldMk cId="1369448447" sldId="265"/>
        </pc:sldMkLst>
        <pc:spChg chg="mod ord">
          <ac:chgData name="František Lányi" userId="6976942124988668" providerId="Windows Live" clId="Web-{8B1BD1BB-3798-4798-BCC3-710B9F12B70F}" dt="2023-03-12T22:00:05.469" v="3054" actId="20577"/>
          <ac:spMkLst>
            <pc:docMk/>
            <pc:sldMk cId="1369448447" sldId="265"/>
            <ac:spMk id="2" creationId="{2008B7B6-D443-25A2-4ACB-72EF55E2C1FA}"/>
          </ac:spMkLst>
        </pc:spChg>
        <pc:spChg chg="del">
          <ac:chgData name="František Lányi" userId="6976942124988668" providerId="Windows Live" clId="Web-{8B1BD1BB-3798-4798-BCC3-710B9F12B70F}" dt="2023-03-12T20:56:40.518" v="1863"/>
          <ac:spMkLst>
            <pc:docMk/>
            <pc:sldMk cId="1369448447" sldId="265"/>
            <ac:spMk id="3" creationId="{735754AD-88D1-6455-B383-86D3375E0349}"/>
          </ac:spMkLst>
        </pc:spChg>
        <pc:spChg chg="add mod">
          <ac:chgData name="František Lányi" userId="6976942124988668" providerId="Windows Live" clId="Web-{8B1BD1BB-3798-4798-BCC3-710B9F12B70F}" dt="2023-03-12T22:00:15.219" v="3058" actId="20577"/>
          <ac:spMkLst>
            <pc:docMk/>
            <pc:sldMk cId="1369448447" sldId="265"/>
            <ac:spMk id="5" creationId="{196224A1-5036-F6E6-CE53-D4DED50786B3}"/>
          </ac:spMkLst>
        </pc:spChg>
        <pc:picChg chg="add mod ord">
          <ac:chgData name="František Lányi" userId="6976942124988668" providerId="Windows Live" clId="Web-{8B1BD1BB-3798-4798-BCC3-710B9F12B70F}" dt="2023-03-12T21:48:46.726" v="2953"/>
          <ac:picMkLst>
            <pc:docMk/>
            <pc:sldMk cId="1369448447" sldId="265"/>
            <ac:picMk id="4" creationId="{DDCD081D-176C-B04E-28E0-3C8A9647C118}"/>
          </ac:picMkLst>
        </pc:picChg>
      </pc:sldChg>
      <pc:sldChg chg="addSp delSp modSp new mod ord modClrScheme chgLayout">
        <pc:chgData name="František Lányi" userId="6976942124988668" providerId="Windows Live" clId="Web-{8B1BD1BB-3798-4798-BCC3-710B9F12B70F}" dt="2023-03-12T21:59:43.796" v="3051" actId="20577"/>
        <pc:sldMkLst>
          <pc:docMk/>
          <pc:sldMk cId="1100705511" sldId="266"/>
        </pc:sldMkLst>
        <pc:spChg chg="mod ord">
          <ac:chgData name="František Lányi" userId="6976942124988668" providerId="Windows Live" clId="Web-{8B1BD1BB-3798-4798-BCC3-710B9F12B70F}" dt="2023-03-12T21:59:22.311" v="3047" actId="20577"/>
          <ac:spMkLst>
            <pc:docMk/>
            <pc:sldMk cId="1100705511" sldId="266"/>
            <ac:spMk id="2" creationId="{95D2A646-470F-238B-658C-8A5A53F19DE7}"/>
          </ac:spMkLst>
        </pc:spChg>
        <pc:spChg chg="del">
          <ac:chgData name="František Lányi" userId="6976942124988668" providerId="Windows Live" clId="Web-{8B1BD1BB-3798-4798-BCC3-710B9F12B70F}" dt="2023-03-12T21:03:59.063" v="2096"/>
          <ac:spMkLst>
            <pc:docMk/>
            <pc:sldMk cId="1100705511" sldId="266"/>
            <ac:spMk id="3" creationId="{1DF3A442-DF7D-D17A-21A3-F3D91310AD00}"/>
          </ac:spMkLst>
        </pc:spChg>
        <pc:spChg chg="add mod">
          <ac:chgData name="František Lányi" userId="6976942124988668" providerId="Windows Live" clId="Web-{8B1BD1BB-3798-4798-BCC3-710B9F12B70F}" dt="2023-03-12T21:59:43.796" v="3051" actId="20577"/>
          <ac:spMkLst>
            <pc:docMk/>
            <pc:sldMk cId="1100705511" sldId="266"/>
            <ac:spMk id="5" creationId="{CE6429D7-870D-0AC0-5400-D972318D91FB}"/>
          </ac:spMkLst>
        </pc:spChg>
        <pc:picChg chg="add mod ord">
          <ac:chgData name="František Lányi" userId="6976942124988668" providerId="Windows Live" clId="Web-{8B1BD1BB-3798-4798-BCC3-710B9F12B70F}" dt="2023-03-12T21:48:46.726" v="2953"/>
          <ac:picMkLst>
            <pc:docMk/>
            <pc:sldMk cId="1100705511" sldId="266"/>
            <ac:picMk id="4" creationId="{0EF56783-5ED6-53CA-B0D9-C79147FE05D7}"/>
          </ac:picMkLst>
        </pc:picChg>
      </pc:sldChg>
      <pc:sldChg chg="addSp delSp modSp new add del">
        <pc:chgData name="František Lányi" userId="6976942124988668" providerId="Windows Live" clId="Web-{8B1BD1BB-3798-4798-BCC3-710B9F12B70F}" dt="2023-03-12T21:38:52.035" v="2829"/>
        <pc:sldMkLst>
          <pc:docMk/>
          <pc:sldMk cId="1446759866" sldId="267"/>
        </pc:sldMkLst>
        <pc:spChg chg="mod">
          <ac:chgData name="František Lányi" userId="6976942124988668" providerId="Windows Live" clId="Web-{8B1BD1BB-3798-4798-BCC3-710B9F12B70F}" dt="2023-03-12T21:11:24.249" v="2361" actId="20577"/>
          <ac:spMkLst>
            <pc:docMk/>
            <pc:sldMk cId="1446759866" sldId="267"/>
            <ac:spMk id="2" creationId="{5DD436B4-F42D-443F-B216-A744A6AF9F36}"/>
          </ac:spMkLst>
        </pc:spChg>
        <pc:spChg chg="del">
          <ac:chgData name="František Lányi" userId="6976942124988668" providerId="Windows Live" clId="Web-{8B1BD1BB-3798-4798-BCC3-710B9F12B70F}" dt="2023-03-12T21:10:37.763" v="2352"/>
          <ac:spMkLst>
            <pc:docMk/>
            <pc:sldMk cId="1446759866" sldId="267"/>
            <ac:spMk id="3" creationId="{B07825E0-ACE5-CC6A-B14B-6F73BE6431B8}"/>
          </ac:spMkLst>
        </pc:spChg>
        <pc:spChg chg="add mod">
          <ac:chgData name="František Lányi" userId="6976942124988668" providerId="Windows Live" clId="Web-{8B1BD1BB-3798-4798-BCC3-710B9F12B70F}" dt="2023-03-12T21:13:10.627" v="2424" actId="20577"/>
          <ac:spMkLst>
            <pc:docMk/>
            <pc:sldMk cId="1446759866" sldId="267"/>
            <ac:spMk id="5" creationId="{62BDD6C6-DB74-D4EA-59C8-A0C4FD9B2683}"/>
          </ac:spMkLst>
        </pc:spChg>
        <pc:picChg chg="add mod ord modCrop">
          <ac:chgData name="František Lányi" userId="6976942124988668" providerId="Windows Live" clId="Web-{8B1BD1BB-3798-4798-BCC3-710B9F12B70F}" dt="2023-03-12T21:11:26.249" v="2362" actId="1076"/>
          <ac:picMkLst>
            <pc:docMk/>
            <pc:sldMk cId="1446759866" sldId="267"/>
            <ac:picMk id="4" creationId="{A6A651B4-BD17-9088-366C-776130229E89}"/>
          </ac:picMkLst>
        </pc:picChg>
      </pc:sldChg>
      <pc:sldChg chg="addSp delSp modSp new add del mod ord modClrScheme chgLayout">
        <pc:chgData name="František Lányi" userId="6976942124988668" providerId="Windows Live" clId="Web-{8B1BD1BB-3798-4798-BCC3-710B9F12B70F}" dt="2023-03-12T22:03:23.725" v="3102"/>
        <pc:sldMkLst>
          <pc:docMk/>
          <pc:sldMk cId="4266470830" sldId="268"/>
        </pc:sldMkLst>
        <pc:spChg chg="mod ord">
          <ac:chgData name="František Lányi" userId="6976942124988668" providerId="Windows Live" clId="Web-{8B1BD1BB-3798-4798-BCC3-710B9F12B70F}" dt="2023-03-12T22:00:56.079" v="3078" actId="20577"/>
          <ac:spMkLst>
            <pc:docMk/>
            <pc:sldMk cId="4266470830" sldId="268"/>
            <ac:spMk id="2" creationId="{6CABDF9F-86C1-DF97-B6B4-4A3338E994C4}"/>
          </ac:spMkLst>
        </pc:spChg>
        <pc:spChg chg="del">
          <ac:chgData name="František Lányi" userId="6976942124988668" providerId="Windows Live" clId="Web-{8B1BD1BB-3798-4798-BCC3-710B9F12B70F}" dt="2023-03-12T21:40:42.961" v="2840"/>
          <ac:spMkLst>
            <pc:docMk/>
            <pc:sldMk cId="4266470830" sldId="268"/>
            <ac:spMk id="3" creationId="{78E9226B-DD86-74DA-F9DE-3FD39A13A31E}"/>
          </ac:spMkLst>
        </pc:spChg>
        <pc:spChg chg="add mod">
          <ac:chgData name="František Lányi" userId="6976942124988668" providerId="Windows Live" clId="Web-{8B1BD1BB-3798-4798-BCC3-710B9F12B70F}" dt="2023-03-12T22:01:09.127" v="3081" actId="20577"/>
          <ac:spMkLst>
            <pc:docMk/>
            <pc:sldMk cId="4266470830" sldId="268"/>
            <ac:spMk id="5" creationId="{448AA84F-4779-83F6-3D2A-B7F8D3FD4CFF}"/>
          </ac:spMkLst>
        </pc:spChg>
        <pc:spChg chg="add del mod">
          <ac:chgData name="František Lányi" userId="6976942124988668" providerId="Windows Live" clId="Web-{8B1BD1BB-3798-4798-BCC3-710B9F12B70F}" dt="2023-03-12T21:41:39.181" v="2859"/>
          <ac:spMkLst>
            <pc:docMk/>
            <pc:sldMk cId="4266470830" sldId="268"/>
            <ac:spMk id="7" creationId="{C6910F0F-48AC-355D-6DCE-F473577EEB70}"/>
          </ac:spMkLst>
        </pc:spChg>
        <pc:picChg chg="add del mod ord">
          <ac:chgData name="František Lányi" userId="6976942124988668" providerId="Windows Live" clId="Web-{8B1BD1BB-3798-4798-BCC3-710B9F12B70F}" dt="2023-03-12T21:41:37.650" v="2858"/>
          <ac:picMkLst>
            <pc:docMk/>
            <pc:sldMk cId="4266470830" sldId="268"/>
            <ac:picMk id="4" creationId="{849E6678-298E-78EB-DFD9-081DE610F00D}"/>
          </ac:picMkLst>
        </pc:picChg>
        <pc:picChg chg="add mod ord">
          <ac:chgData name="František Lányi" userId="6976942124988668" providerId="Windows Live" clId="Web-{8B1BD1BB-3798-4798-BCC3-710B9F12B70F}" dt="2023-03-12T21:48:46.726" v="2953"/>
          <ac:picMkLst>
            <pc:docMk/>
            <pc:sldMk cId="4266470830" sldId="268"/>
            <ac:picMk id="8" creationId="{0DB5C492-48A6-3DA6-CD14-A8650F313BC4}"/>
          </ac:picMkLst>
        </pc:picChg>
      </pc:sldChg>
      <pc:sldChg chg="addSp delSp modSp new mod modClrScheme chgLayout">
        <pc:chgData name="František Lányi" userId="6976942124988668" providerId="Windows Live" clId="Web-{8B1BD1BB-3798-4798-BCC3-710B9F12B70F}" dt="2023-03-12T21:55:28.960" v="3016" actId="20577"/>
        <pc:sldMkLst>
          <pc:docMk/>
          <pc:sldMk cId="3952565161" sldId="269"/>
        </pc:sldMkLst>
        <pc:spChg chg="mod ord">
          <ac:chgData name="František Lányi" userId="6976942124988668" providerId="Windows Live" clId="Web-{8B1BD1BB-3798-4798-BCC3-710B9F12B70F}" dt="2023-03-12T21:55:05.365" v="3013" actId="20577"/>
          <ac:spMkLst>
            <pc:docMk/>
            <pc:sldMk cId="3952565161" sldId="269"/>
            <ac:spMk id="2" creationId="{7B898FEF-A1C2-D591-8027-58A13BAAB791}"/>
          </ac:spMkLst>
        </pc:spChg>
        <pc:spChg chg="del">
          <ac:chgData name="František Lányi" userId="6976942124988668" providerId="Windows Live" clId="Web-{8B1BD1BB-3798-4798-BCC3-710B9F12B70F}" dt="2023-03-12T21:26:06.668" v="2463"/>
          <ac:spMkLst>
            <pc:docMk/>
            <pc:sldMk cId="3952565161" sldId="269"/>
            <ac:spMk id="3" creationId="{7D274B15-8647-81BD-1980-5B2E1F12BCF9}"/>
          </ac:spMkLst>
        </pc:spChg>
        <pc:spChg chg="add mod">
          <ac:chgData name="František Lányi" userId="6976942124988668" providerId="Windows Live" clId="Web-{8B1BD1BB-3798-4798-BCC3-710B9F12B70F}" dt="2023-03-12T21:55:28.960" v="3016" actId="20577"/>
          <ac:spMkLst>
            <pc:docMk/>
            <pc:sldMk cId="3952565161" sldId="269"/>
            <ac:spMk id="5" creationId="{2D23E666-BCE4-970C-323B-77EC5EC6AB68}"/>
          </ac:spMkLst>
        </pc:spChg>
        <pc:picChg chg="add mod ord">
          <ac:chgData name="František Lányi" userId="6976942124988668" providerId="Windows Live" clId="Web-{8B1BD1BB-3798-4798-BCC3-710B9F12B70F}" dt="2023-03-12T21:48:46.726" v="2953"/>
          <ac:picMkLst>
            <pc:docMk/>
            <pc:sldMk cId="3952565161" sldId="269"/>
            <ac:picMk id="4" creationId="{A924FE3F-B5FC-3D6F-58D3-928787F940B4}"/>
          </ac:picMkLst>
        </pc:picChg>
      </pc:sldChg>
      <pc:sldChg chg="addSp delSp modSp new mod modClrScheme chgLayout">
        <pc:chgData name="František Lányi" userId="6976942124988668" providerId="Windows Live" clId="Web-{8B1BD1BB-3798-4798-BCC3-710B9F12B70F}" dt="2023-03-12T21:56:48.666" v="3027" actId="20577"/>
        <pc:sldMkLst>
          <pc:docMk/>
          <pc:sldMk cId="813725699" sldId="270"/>
        </pc:sldMkLst>
        <pc:spChg chg="mod ord">
          <ac:chgData name="František Lányi" userId="6976942124988668" providerId="Windows Live" clId="Web-{8B1BD1BB-3798-4798-BCC3-710B9F12B70F}" dt="2023-03-12T21:56:32.103" v="3023" actId="20577"/>
          <ac:spMkLst>
            <pc:docMk/>
            <pc:sldMk cId="813725699" sldId="270"/>
            <ac:spMk id="2" creationId="{76BC7097-DEFB-C377-8B19-E696F52C507C}"/>
          </ac:spMkLst>
        </pc:spChg>
        <pc:spChg chg="del">
          <ac:chgData name="František Lányi" userId="6976942124988668" providerId="Windows Live" clId="Web-{8B1BD1BB-3798-4798-BCC3-710B9F12B70F}" dt="2023-03-12T21:30:42.973" v="2620"/>
          <ac:spMkLst>
            <pc:docMk/>
            <pc:sldMk cId="813725699" sldId="270"/>
            <ac:spMk id="3" creationId="{B867EE67-EF9E-0380-9D05-7B5BAD2662A8}"/>
          </ac:spMkLst>
        </pc:spChg>
        <pc:spChg chg="add mod">
          <ac:chgData name="František Lányi" userId="6976942124988668" providerId="Windows Live" clId="Web-{8B1BD1BB-3798-4798-BCC3-710B9F12B70F}" dt="2023-03-12T21:56:48.666" v="3027" actId="20577"/>
          <ac:spMkLst>
            <pc:docMk/>
            <pc:sldMk cId="813725699" sldId="270"/>
            <ac:spMk id="5" creationId="{1DF58420-3A16-2E04-4F7F-BA6679164623}"/>
          </ac:spMkLst>
        </pc:spChg>
        <pc:picChg chg="add mod ord modCrop">
          <ac:chgData name="František Lányi" userId="6976942124988668" providerId="Windows Live" clId="Web-{8B1BD1BB-3798-4798-BCC3-710B9F12B70F}" dt="2023-03-12T21:48:46.726" v="2953"/>
          <ac:picMkLst>
            <pc:docMk/>
            <pc:sldMk cId="813725699" sldId="270"/>
            <ac:picMk id="4" creationId="{38F31361-5D70-7C7D-CC7E-A5BBF73DC0FB}"/>
          </ac:picMkLst>
        </pc:picChg>
      </pc:sldChg>
      <pc:sldChg chg="addSp delSp modSp new del mod setBg modClrScheme delDesignElem chgLayout">
        <pc:chgData name="František Lányi" userId="6976942124988668" providerId="Windows Live" clId="Web-{8B1BD1BB-3798-4798-BCC3-710B9F12B70F}" dt="2023-03-12T21:51:41.059" v="2989"/>
        <pc:sldMkLst>
          <pc:docMk/>
          <pc:sldMk cId="974763391" sldId="271"/>
        </pc:sldMkLst>
        <pc:spChg chg="mod ord">
          <ac:chgData name="František Lányi" userId="6976942124988668" providerId="Windows Live" clId="Web-{8B1BD1BB-3798-4798-BCC3-710B9F12B70F}" dt="2023-03-12T21:48:46.726" v="2953"/>
          <ac:spMkLst>
            <pc:docMk/>
            <pc:sldMk cId="974763391" sldId="271"/>
            <ac:spMk id="2" creationId="{F20DF4B5-A33A-1842-E566-0B5417FBB210}"/>
          </ac:spMkLst>
        </pc:spChg>
        <pc:spChg chg="del mod">
          <ac:chgData name="František Lányi" userId="6976942124988668" providerId="Windows Live" clId="Web-{8B1BD1BB-3798-4798-BCC3-710B9F12B70F}" dt="2023-03-12T21:44:53.484" v="2928"/>
          <ac:spMkLst>
            <pc:docMk/>
            <pc:sldMk cId="974763391" sldId="271"/>
            <ac:spMk id="3" creationId="{D542FDD7-C627-B593-B522-2CCE5014DB5F}"/>
          </ac:spMkLst>
        </pc:spChg>
        <pc:spChg chg="add del mod">
          <ac:chgData name="František Lányi" userId="6976942124988668" providerId="Windows Live" clId="Web-{8B1BD1BB-3798-4798-BCC3-710B9F12B70F}" dt="2023-03-12T21:45:12.610" v="2945"/>
          <ac:spMkLst>
            <pc:docMk/>
            <pc:sldMk cId="974763391" sldId="271"/>
            <ac:spMk id="5" creationId="{81827EAC-C76B-6E1D-FB43-8BD632EB9CBC}"/>
          </ac:spMkLst>
        </pc:spChg>
        <pc:spChg chg="add del">
          <ac:chgData name="František Lányi" userId="6976942124988668" providerId="Windows Live" clId="Web-{8B1BD1BB-3798-4798-BCC3-710B9F12B70F}" dt="2023-03-12T21:45:24.657" v="2947"/>
          <ac:spMkLst>
            <pc:docMk/>
            <pc:sldMk cId="974763391" sldId="271"/>
            <ac:spMk id="8" creationId="{E80B86A7-A1EC-475B-9166-88902B033A38}"/>
          </ac:spMkLst>
        </pc:spChg>
        <pc:spChg chg="add del">
          <ac:chgData name="František Lányi" userId="6976942124988668" providerId="Windows Live" clId="Web-{8B1BD1BB-3798-4798-BCC3-710B9F12B70F}" dt="2023-03-12T21:45:24.657" v="2947"/>
          <ac:spMkLst>
            <pc:docMk/>
            <pc:sldMk cId="974763391" sldId="271"/>
            <ac:spMk id="10" creationId="{C2C29CB1-9F74-4879-A6AF-AEA67B6F1F4D}"/>
          </ac:spMkLst>
        </pc:spChg>
        <pc:spChg chg="add del">
          <ac:chgData name="František Lányi" userId="6976942124988668" providerId="Windows Live" clId="Web-{8B1BD1BB-3798-4798-BCC3-710B9F12B70F}" dt="2023-03-12T21:45:24.657" v="2947"/>
          <ac:spMkLst>
            <pc:docMk/>
            <pc:sldMk cId="974763391" sldId="271"/>
            <ac:spMk id="12" creationId="{7E2C7115-5336-410C-AD71-0F0952A2E5A7}"/>
          </ac:spMkLst>
        </pc:spChg>
        <pc:spChg chg="add del">
          <ac:chgData name="František Lányi" userId="6976942124988668" providerId="Windows Live" clId="Web-{8B1BD1BB-3798-4798-BCC3-710B9F12B70F}" dt="2023-03-12T21:48:46.726" v="2953"/>
          <ac:spMkLst>
            <pc:docMk/>
            <pc:sldMk cId="974763391" sldId="271"/>
            <ac:spMk id="29" creationId="{9179DE42-5613-4B35-A1E6-6CCBAA13C743}"/>
          </ac:spMkLst>
        </pc:spChg>
        <pc:spChg chg="add del">
          <ac:chgData name="František Lányi" userId="6976942124988668" providerId="Windows Live" clId="Web-{8B1BD1BB-3798-4798-BCC3-710B9F12B70F}" dt="2023-03-12T21:48:46.726" v="2953"/>
          <ac:spMkLst>
            <pc:docMk/>
            <pc:sldMk cId="974763391" sldId="271"/>
            <ac:spMk id="35" creationId="{52FB45E9-914E-4471-AC87-E475CD51767D}"/>
          </ac:spMkLst>
        </pc:spChg>
        <pc:spChg chg="add del">
          <ac:chgData name="František Lányi" userId="6976942124988668" providerId="Windows Live" clId="Web-{8B1BD1BB-3798-4798-BCC3-710B9F12B70F}" dt="2023-03-12T21:48:46.726" v="2953"/>
          <ac:spMkLst>
            <pc:docMk/>
            <pc:sldMk cId="974763391" sldId="271"/>
            <ac:spMk id="37" creationId="{C310626D-5743-49D4-8F7D-88C4F8F05774}"/>
          </ac:spMkLst>
        </pc:spChg>
        <pc:spChg chg="add del">
          <ac:chgData name="František Lányi" userId="6976942124988668" providerId="Windows Live" clId="Web-{8B1BD1BB-3798-4798-BCC3-710B9F12B70F}" dt="2023-03-12T21:48:46.726" v="2953"/>
          <ac:spMkLst>
            <pc:docMk/>
            <pc:sldMk cId="974763391" sldId="271"/>
            <ac:spMk id="39" creationId="{3C195FC1-B568-4C72-9902-34CB35DDD7A1}"/>
          </ac:spMkLst>
        </pc:spChg>
        <pc:spChg chg="add del">
          <ac:chgData name="František Lányi" userId="6976942124988668" providerId="Windows Live" clId="Web-{8B1BD1BB-3798-4798-BCC3-710B9F12B70F}" dt="2023-03-12T21:48:46.726" v="2953"/>
          <ac:spMkLst>
            <pc:docMk/>
            <pc:sldMk cId="974763391" sldId="271"/>
            <ac:spMk id="41" creationId="{EF2BDF77-362C-43F0-8CBB-A969EC2AE0C4}"/>
          </ac:spMkLst>
        </pc:spChg>
        <pc:spChg chg="add del">
          <ac:chgData name="František Lányi" userId="6976942124988668" providerId="Windows Live" clId="Web-{8B1BD1BB-3798-4798-BCC3-710B9F12B70F}" dt="2023-03-12T21:48:46.726" v="2953"/>
          <ac:spMkLst>
            <pc:docMk/>
            <pc:sldMk cId="974763391" sldId="271"/>
            <ac:spMk id="43" creationId="{4BE96B01-3929-432D-B8C2-ADBCB74C2EF4}"/>
          </ac:spMkLst>
        </pc:spChg>
        <pc:spChg chg="add del">
          <ac:chgData name="František Lányi" userId="6976942124988668" providerId="Windows Live" clId="Web-{8B1BD1BB-3798-4798-BCC3-710B9F12B70F}" dt="2023-03-12T21:48:46.726" v="2953"/>
          <ac:spMkLst>
            <pc:docMk/>
            <pc:sldMk cId="974763391" sldId="271"/>
            <ac:spMk id="45" creationId="{2A6FCDE6-CDE2-4C51-B18E-A95CFB679714}"/>
          </ac:spMkLst>
        </pc:spChg>
        <pc:spChg chg="add del">
          <ac:chgData name="František Lányi" userId="6976942124988668" providerId="Windows Live" clId="Web-{8B1BD1BB-3798-4798-BCC3-710B9F12B70F}" dt="2023-03-12T21:48:46.726" v="2953"/>
          <ac:spMkLst>
            <pc:docMk/>
            <pc:sldMk cId="974763391" sldId="271"/>
            <ac:spMk id="47" creationId="{9D2E8756-2465-473A-BA2A-2DB1D6224745}"/>
          </ac:spMkLst>
        </pc:spChg>
        <pc:grpChg chg="add del">
          <ac:chgData name="František Lányi" userId="6976942124988668" providerId="Windows Live" clId="Web-{8B1BD1BB-3798-4798-BCC3-710B9F12B70F}" dt="2023-03-12T21:48:46.726" v="2953"/>
          <ac:grpSpMkLst>
            <pc:docMk/>
            <pc:sldMk cId="974763391" sldId="271"/>
            <ac:grpSpMk id="17" creationId="{28460BD8-AE3F-4AC9-9D0B-717052AA5D3A}"/>
          </ac:grpSpMkLst>
        </pc:grpChg>
        <pc:cxnChg chg="add del">
          <ac:chgData name="František Lányi" userId="6976942124988668" providerId="Windows Live" clId="Web-{8B1BD1BB-3798-4798-BCC3-710B9F12B70F}" dt="2023-03-12T21:48:46.726" v="2953"/>
          <ac:cxnSpMkLst>
            <pc:docMk/>
            <pc:sldMk cId="974763391" sldId="271"/>
            <ac:cxnSpMk id="31" creationId="{EB898B32-3891-4C3A-8F58-C5969D2E9033}"/>
          </ac:cxnSpMkLst>
        </pc:cxnChg>
        <pc:cxnChg chg="add del">
          <ac:chgData name="František Lányi" userId="6976942124988668" providerId="Windows Live" clId="Web-{8B1BD1BB-3798-4798-BCC3-710B9F12B70F}" dt="2023-03-12T21:48:46.726" v="2953"/>
          <ac:cxnSpMkLst>
            <pc:docMk/>
            <pc:sldMk cId="974763391" sldId="271"/>
            <ac:cxnSpMk id="33" creationId="{4AE4806D-B8F9-4679-A68A-9BD21C01A301}"/>
          </ac:cxnSpMkLst>
        </pc:cxnChg>
      </pc:sldChg>
      <pc:sldChg chg="new">
        <pc:chgData name="František Lányi" userId="6976942124988668" providerId="Windows Live" clId="Web-{8B1BD1BB-3798-4798-BCC3-710B9F12B70F}" dt="2023-03-12T22:02:01.456" v="3088"/>
        <pc:sldMkLst>
          <pc:docMk/>
          <pc:sldMk cId="1168620577" sldId="271"/>
        </pc:sldMkLst>
      </pc:sldChg>
      <pc:sldChg chg="new">
        <pc:chgData name="František Lányi" userId="6976942124988668" providerId="Windows Live" clId="Web-{8B1BD1BB-3798-4798-BCC3-710B9F12B70F}" dt="2023-03-12T22:04:00.726" v="3104"/>
        <pc:sldMkLst>
          <pc:docMk/>
          <pc:sldMk cId="2223390027" sldId="272"/>
        </pc:sldMkLst>
      </pc:sldChg>
      <pc:sldMasterChg chg="del delSldLayout">
        <pc:chgData name="František Lányi" userId="6976942124988668" providerId="Windows Live" clId="Web-{8B1BD1BB-3798-4798-BCC3-710B9F12B70F}" dt="2023-03-12T19:35:36.772" v="46"/>
        <pc:sldMasterMkLst>
          <pc:docMk/>
          <pc:sldMasterMk cId="3985243729" sldId="2147483648"/>
        </pc:sldMasterMkLst>
        <pc:sldLayoutChg chg="del">
          <pc:chgData name="František Lányi" userId="6976942124988668" providerId="Windows Live" clId="Web-{8B1BD1BB-3798-4798-BCC3-710B9F12B70F}" dt="2023-03-12T19:35:36.772" v="46"/>
          <pc:sldLayoutMkLst>
            <pc:docMk/>
            <pc:sldMasterMk cId="3985243729" sldId="2147483648"/>
            <pc:sldLayoutMk cId="79203270" sldId="2147483649"/>
          </pc:sldLayoutMkLst>
        </pc:sldLayoutChg>
        <pc:sldLayoutChg chg="del">
          <pc:chgData name="František Lányi" userId="6976942124988668" providerId="Windows Live" clId="Web-{8B1BD1BB-3798-4798-BCC3-710B9F12B70F}" dt="2023-03-12T19:35:36.772" v="46"/>
          <pc:sldLayoutMkLst>
            <pc:docMk/>
            <pc:sldMasterMk cId="3985243729" sldId="2147483648"/>
            <pc:sldLayoutMk cId="3225025331" sldId="2147483650"/>
          </pc:sldLayoutMkLst>
        </pc:sldLayoutChg>
        <pc:sldLayoutChg chg="del">
          <pc:chgData name="František Lányi" userId="6976942124988668" providerId="Windows Live" clId="Web-{8B1BD1BB-3798-4798-BCC3-710B9F12B70F}" dt="2023-03-12T19:35:36.772" v="46"/>
          <pc:sldLayoutMkLst>
            <pc:docMk/>
            <pc:sldMasterMk cId="3985243729" sldId="2147483648"/>
            <pc:sldLayoutMk cId="1699707045" sldId="2147483651"/>
          </pc:sldLayoutMkLst>
        </pc:sldLayoutChg>
        <pc:sldLayoutChg chg="del">
          <pc:chgData name="František Lányi" userId="6976942124988668" providerId="Windows Live" clId="Web-{8B1BD1BB-3798-4798-BCC3-710B9F12B70F}" dt="2023-03-12T19:35:36.772" v="46"/>
          <pc:sldLayoutMkLst>
            <pc:docMk/>
            <pc:sldMasterMk cId="3985243729" sldId="2147483648"/>
            <pc:sldLayoutMk cId="766611395" sldId="2147483652"/>
          </pc:sldLayoutMkLst>
        </pc:sldLayoutChg>
        <pc:sldLayoutChg chg="del">
          <pc:chgData name="František Lányi" userId="6976942124988668" providerId="Windows Live" clId="Web-{8B1BD1BB-3798-4798-BCC3-710B9F12B70F}" dt="2023-03-12T19:35:36.772" v="46"/>
          <pc:sldLayoutMkLst>
            <pc:docMk/>
            <pc:sldMasterMk cId="3985243729" sldId="2147483648"/>
            <pc:sldLayoutMk cId="2350720522" sldId="2147483653"/>
          </pc:sldLayoutMkLst>
        </pc:sldLayoutChg>
        <pc:sldLayoutChg chg="del">
          <pc:chgData name="František Lányi" userId="6976942124988668" providerId="Windows Live" clId="Web-{8B1BD1BB-3798-4798-BCC3-710B9F12B70F}" dt="2023-03-12T19:35:36.772" v="46"/>
          <pc:sldLayoutMkLst>
            <pc:docMk/>
            <pc:sldMasterMk cId="3985243729" sldId="2147483648"/>
            <pc:sldLayoutMk cId="2126593512" sldId="2147483654"/>
          </pc:sldLayoutMkLst>
        </pc:sldLayoutChg>
        <pc:sldLayoutChg chg="del">
          <pc:chgData name="František Lányi" userId="6976942124988668" providerId="Windows Live" clId="Web-{8B1BD1BB-3798-4798-BCC3-710B9F12B70F}" dt="2023-03-12T19:35:36.772" v="46"/>
          <pc:sldLayoutMkLst>
            <pc:docMk/>
            <pc:sldMasterMk cId="3985243729" sldId="2147483648"/>
            <pc:sldLayoutMk cId="2202979165" sldId="2147483655"/>
          </pc:sldLayoutMkLst>
        </pc:sldLayoutChg>
        <pc:sldLayoutChg chg="del">
          <pc:chgData name="František Lányi" userId="6976942124988668" providerId="Windows Live" clId="Web-{8B1BD1BB-3798-4798-BCC3-710B9F12B70F}" dt="2023-03-12T19:35:36.772" v="46"/>
          <pc:sldLayoutMkLst>
            <pc:docMk/>
            <pc:sldMasterMk cId="3985243729" sldId="2147483648"/>
            <pc:sldLayoutMk cId="908768759" sldId="2147483656"/>
          </pc:sldLayoutMkLst>
        </pc:sldLayoutChg>
        <pc:sldLayoutChg chg="del">
          <pc:chgData name="František Lányi" userId="6976942124988668" providerId="Windows Live" clId="Web-{8B1BD1BB-3798-4798-BCC3-710B9F12B70F}" dt="2023-03-12T19:35:36.772" v="46"/>
          <pc:sldLayoutMkLst>
            <pc:docMk/>
            <pc:sldMasterMk cId="3985243729" sldId="2147483648"/>
            <pc:sldLayoutMk cId="2413177480" sldId="2147483657"/>
          </pc:sldLayoutMkLst>
        </pc:sldLayoutChg>
        <pc:sldLayoutChg chg="del">
          <pc:chgData name="František Lányi" userId="6976942124988668" providerId="Windows Live" clId="Web-{8B1BD1BB-3798-4798-BCC3-710B9F12B70F}" dt="2023-03-12T19:35:36.772" v="46"/>
          <pc:sldLayoutMkLst>
            <pc:docMk/>
            <pc:sldMasterMk cId="3985243729" sldId="2147483648"/>
            <pc:sldLayoutMk cId="154028968" sldId="2147483658"/>
          </pc:sldLayoutMkLst>
        </pc:sldLayoutChg>
        <pc:sldLayoutChg chg="del">
          <pc:chgData name="František Lányi" userId="6976942124988668" providerId="Windows Live" clId="Web-{8B1BD1BB-3798-4798-BCC3-710B9F12B70F}" dt="2023-03-12T19:35:36.772" v="46"/>
          <pc:sldLayoutMkLst>
            <pc:docMk/>
            <pc:sldMasterMk cId="3985243729" sldId="2147483648"/>
            <pc:sldLayoutMk cId="1968980608" sldId="2147483659"/>
          </pc:sldLayoutMkLst>
        </pc:sldLayoutChg>
      </pc:sldMasterChg>
      <pc:sldMasterChg chg="add del addSldLayout delSldLayout modSldLayout">
        <pc:chgData name="František Lányi" userId="6976942124988668" providerId="Windows Live" clId="Web-{8B1BD1BB-3798-4798-BCC3-710B9F12B70F}" dt="2023-03-12T19:35:41.007" v="47"/>
        <pc:sldMasterMkLst>
          <pc:docMk/>
          <pc:sldMasterMk cId="3828860621" sldId="2147483660"/>
        </pc:sldMasterMkLst>
        <pc:sldLayoutChg chg="add del mod replId">
          <pc:chgData name="František Lányi" userId="6976942124988668" providerId="Windows Live" clId="Web-{8B1BD1BB-3798-4798-BCC3-710B9F12B70F}" dt="2023-03-12T19:35:41.007" v="47"/>
          <pc:sldLayoutMkLst>
            <pc:docMk/>
            <pc:sldMasterMk cId="3828860621" sldId="2147483660"/>
            <pc:sldLayoutMk cId="390763300" sldId="2147483661"/>
          </pc:sldLayoutMkLst>
        </pc:sldLayoutChg>
        <pc:sldLayoutChg chg="add del mod replId">
          <pc:chgData name="František Lányi" userId="6976942124988668" providerId="Windows Live" clId="Web-{8B1BD1BB-3798-4798-BCC3-710B9F12B70F}" dt="2023-03-12T19:35:41.007" v="47"/>
          <pc:sldLayoutMkLst>
            <pc:docMk/>
            <pc:sldMasterMk cId="3828860621" sldId="2147483660"/>
            <pc:sldLayoutMk cId="2207790129" sldId="2147483662"/>
          </pc:sldLayoutMkLst>
        </pc:sldLayoutChg>
        <pc:sldLayoutChg chg="add del mod replId">
          <pc:chgData name="František Lányi" userId="6976942124988668" providerId="Windows Live" clId="Web-{8B1BD1BB-3798-4798-BCC3-710B9F12B70F}" dt="2023-03-12T19:35:41.007" v="47"/>
          <pc:sldLayoutMkLst>
            <pc:docMk/>
            <pc:sldMasterMk cId="3828860621" sldId="2147483660"/>
            <pc:sldLayoutMk cId="4103609299" sldId="2147483663"/>
          </pc:sldLayoutMkLst>
        </pc:sldLayoutChg>
        <pc:sldLayoutChg chg="add del mod replId">
          <pc:chgData name="František Lányi" userId="6976942124988668" providerId="Windows Live" clId="Web-{8B1BD1BB-3798-4798-BCC3-710B9F12B70F}" dt="2023-03-12T19:35:41.007" v="47"/>
          <pc:sldLayoutMkLst>
            <pc:docMk/>
            <pc:sldMasterMk cId="3828860621" sldId="2147483660"/>
            <pc:sldLayoutMk cId="919661762" sldId="2147483664"/>
          </pc:sldLayoutMkLst>
        </pc:sldLayoutChg>
        <pc:sldLayoutChg chg="add del mod replId">
          <pc:chgData name="František Lányi" userId="6976942124988668" providerId="Windows Live" clId="Web-{8B1BD1BB-3798-4798-BCC3-710B9F12B70F}" dt="2023-03-12T19:35:41.007" v="47"/>
          <pc:sldLayoutMkLst>
            <pc:docMk/>
            <pc:sldMasterMk cId="3828860621" sldId="2147483660"/>
            <pc:sldLayoutMk cId="3867956330" sldId="2147483665"/>
          </pc:sldLayoutMkLst>
        </pc:sldLayoutChg>
        <pc:sldLayoutChg chg="add del mod replId">
          <pc:chgData name="František Lányi" userId="6976942124988668" providerId="Windows Live" clId="Web-{8B1BD1BB-3798-4798-BCC3-710B9F12B70F}" dt="2023-03-12T19:35:41.007" v="47"/>
          <pc:sldLayoutMkLst>
            <pc:docMk/>
            <pc:sldMasterMk cId="3828860621" sldId="2147483660"/>
            <pc:sldLayoutMk cId="2735806758" sldId="2147483666"/>
          </pc:sldLayoutMkLst>
        </pc:sldLayoutChg>
        <pc:sldLayoutChg chg="add del mod replId">
          <pc:chgData name="František Lányi" userId="6976942124988668" providerId="Windows Live" clId="Web-{8B1BD1BB-3798-4798-BCC3-710B9F12B70F}" dt="2023-03-12T19:35:41.007" v="47"/>
          <pc:sldLayoutMkLst>
            <pc:docMk/>
            <pc:sldMasterMk cId="3828860621" sldId="2147483660"/>
            <pc:sldLayoutMk cId="2280505044" sldId="2147483667"/>
          </pc:sldLayoutMkLst>
        </pc:sldLayoutChg>
        <pc:sldLayoutChg chg="add del mod replId">
          <pc:chgData name="František Lányi" userId="6976942124988668" providerId="Windows Live" clId="Web-{8B1BD1BB-3798-4798-BCC3-710B9F12B70F}" dt="2023-03-12T19:35:41.007" v="47"/>
          <pc:sldLayoutMkLst>
            <pc:docMk/>
            <pc:sldMasterMk cId="3828860621" sldId="2147483660"/>
            <pc:sldLayoutMk cId="852805225" sldId="2147483668"/>
          </pc:sldLayoutMkLst>
        </pc:sldLayoutChg>
        <pc:sldLayoutChg chg="add del mod replId">
          <pc:chgData name="František Lányi" userId="6976942124988668" providerId="Windows Live" clId="Web-{8B1BD1BB-3798-4798-BCC3-710B9F12B70F}" dt="2023-03-12T19:35:41.007" v="47"/>
          <pc:sldLayoutMkLst>
            <pc:docMk/>
            <pc:sldMasterMk cId="3828860621" sldId="2147483660"/>
            <pc:sldLayoutMk cId="4172250183" sldId="2147483669"/>
          </pc:sldLayoutMkLst>
        </pc:sldLayoutChg>
        <pc:sldLayoutChg chg="add del mod replId">
          <pc:chgData name="František Lányi" userId="6976942124988668" providerId="Windows Live" clId="Web-{8B1BD1BB-3798-4798-BCC3-710B9F12B70F}" dt="2023-03-12T19:35:41.007" v="47"/>
          <pc:sldLayoutMkLst>
            <pc:docMk/>
            <pc:sldMasterMk cId="3828860621" sldId="2147483660"/>
            <pc:sldLayoutMk cId="4045674129" sldId="2147483670"/>
          </pc:sldLayoutMkLst>
        </pc:sldLayoutChg>
        <pc:sldLayoutChg chg="add del mod replId">
          <pc:chgData name="František Lányi" userId="6976942124988668" providerId="Windows Live" clId="Web-{8B1BD1BB-3798-4798-BCC3-710B9F12B70F}" dt="2023-03-12T19:35:41.007" v="47"/>
          <pc:sldLayoutMkLst>
            <pc:docMk/>
            <pc:sldMasterMk cId="3828860621" sldId="2147483660"/>
            <pc:sldLayoutMk cId="2116503108" sldId="2147483671"/>
          </pc:sldLayoutMkLst>
        </pc:sldLayoutChg>
      </pc:sldMasterChg>
      <pc:sldMasterChg chg="add del addSldLayout delSldLayout modSldLayout">
        <pc:chgData name="František Lányi" userId="6976942124988668" providerId="Windows Live" clId="Web-{8B1BD1BB-3798-4798-BCC3-710B9F12B70F}" dt="2023-03-12T19:35:48.757" v="48"/>
        <pc:sldMasterMkLst>
          <pc:docMk/>
          <pc:sldMasterMk cId="3349339898" sldId="2147483672"/>
        </pc:sldMasterMkLst>
        <pc:sldLayoutChg chg="add del mod replId">
          <pc:chgData name="František Lányi" userId="6976942124988668" providerId="Windows Live" clId="Web-{8B1BD1BB-3798-4798-BCC3-710B9F12B70F}" dt="2023-03-12T19:35:48.757" v="48"/>
          <pc:sldLayoutMkLst>
            <pc:docMk/>
            <pc:sldMasterMk cId="3349339898" sldId="2147483672"/>
            <pc:sldLayoutMk cId="2329545942" sldId="2147483673"/>
          </pc:sldLayoutMkLst>
        </pc:sldLayoutChg>
        <pc:sldLayoutChg chg="add del mod replId">
          <pc:chgData name="František Lányi" userId="6976942124988668" providerId="Windows Live" clId="Web-{8B1BD1BB-3798-4798-BCC3-710B9F12B70F}" dt="2023-03-12T19:35:48.757" v="48"/>
          <pc:sldLayoutMkLst>
            <pc:docMk/>
            <pc:sldMasterMk cId="3349339898" sldId="2147483672"/>
            <pc:sldLayoutMk cId="2997775139" sldId="2147483674"/>
          </pc:sldLayoutMkLst>
        </pc:sldLayoutChg>
        <pc:sldLayoutChg chg="add del mod replId">
          <pc:chgData name="František Lányi" userId="6976942124988668" providerId="Windows Live" clId="Web-{8B1BD1BB-3798-4798-BCC3-710B9F12B70F}" dt="2023-03-12T19:35:48.757" v="48"/>
          <pc:sldLayoutMkLst>
            <pc:docMk/>
            <pc:sldMasterMk cId="3349339898" sldId="2147483672"/>
            <pc:sldLayoutMk cId="945295166" sldId="2147483675"/>
          </pc:sldLayoutMkLst>
        </pc:sldLayoutChg>
        <pc:sldLayoutChg chg="add del mod replId">
          <pc:chgData name="František Lányi" userId="6976942124988668" providerId="Windows Live" clId="Web-{8B1BD1BB-3798-4798-BCC3-710B9F12B70F}" dt="2023-03-12T19:35:48.757" v="48"/>
          <pc:sldLayoutMkLst>
            <pc:docMk/>
            <pc:sldMasterMk cId="3349339898" sldId="2147483672"/>
            <pc:sldLayoutMk cId="2043104050" sldId="2147483676"/>
          </pc:sldLayoutMkLst>
        </pc:sldLayoutChg>
        <pc:sldLayoutChg chg="add del mod replId">
          <pc:chgData name="František Lányi" userId="6976942124988668" providerId="Windows Live" clId="Web-{8B1BD1BB-3798-4798-BCC3-710B9F12B70F}" dt="2023-03-12T19:35:48.757" v="48"/>
          <pc:sldLayoutMkLst>
            <pc:docMk/>
            <pc:sldMasterMk cId="3349339898" sldId="2147483672"/>
            <pc:sldLayoutMk cId="3331863097" sldId="2147483677"/>
          </pc:sldLayoutMkLst>
        </pc:sldLayoutChg>
        <pc:sldLayoutChg chg="add del mod replId">
          <pc:chgData name="František Lányi" userId="6976942124988668" providerId="Windows Live" clId="Web-{8B1BD1BB-3798-4798-BCC3-710B9F12B70F}" dt="2023-03-12T19:35:48.757" v="48"/>
          <pc:sldLayoutMkLst>
            <pc:docMk/>
            <pc:sldMasterMk cId="3349339898" sldId="2147483672"/>
            <pc:sldLayoutMk cId="241059390" sldId="2147483678"/>
          </pc:sldLayoutMkLst>
        </pc:sldLayoutChg>
        <pc:sldLayoutChg chg="add del mod replId">
          <pc:chgData name="František Lányi" userId="6976942124988668" providerId="Windows Live" clId="Web-{8B1BD1BB-3798-4798-BCC3-710B9F12B70F}" dt="2023-03-12T19:35:48.757" v="48"/>
          <pc:sldLayoutMkLst>
            <pc:docMk/>
            <pc:sldMasterMk cId="3349339898" sldId="2147483672"/>
            <pc:sldLayoutMk cId="133224806" sldId="2147483679"/>
          </pc:sldLayoutMkLst>
        </pc:sldLayoutChg>
        <pc:sldLayoutChg chg="add del mod replId">
          <pc:chgData name="František Lányi" userId="6976942124988668" providerId="Windows Live" clId="Web-{8B1BD1BB-3798-4798-BCC3-710B9F12B70F}" dt="2023-03-12T19:35:48.757" v="48"/>
          <pc:sldLayoutMkLst>
            <pc:docMk/>
            <pc:sldMasterMk cId="3349339898" sldId="2147483672"/>
            <pc:sldLayoutMk cId="1360823580" sldId="2147483680"/>
          </pc:sldLayoutMkLst>
        </pc:sldLayoutChg>
        <pc:sldLayoutChg chg="add del mod replId">
          <pc:chgData name="František Lányi" userId="6976942124988668" providerId="Windows Live" clId="Web-{8B1BD1BB-3798-4798-BCC3-710B9F12B70F}" dt="2023-03-12T19:35:48.757" v="48"/>
          <pc:sldLayoutMkLst>
            <pc:docMk/>
            <pc:sldMasterMk cId="3349339898" sldId="2147483672"/>
            <pc:sldLayoutMk cId="1840065047" sldId="2147483681"/>
          </pc:sldLayoutMkLst>
        </pc:sldLayoutChg>
        <pc:sldLayoutChg chg="add del mod replId">
          <pc:chgData name="František Lányi" userId="6976942124988668" providerId="Windows Live" clId="Web-{8B1BD1BB-3798-4798-BCC3-710B9F12B70F}" dt="2023-03-12T19:35:48.757" v="48"/>
          <pc:sldLayoutMkLst>
            <pc:docMk/>
            <pc:sldMasterMk cId="3349339898" sldId="2147483672"/>
            <pc:sldLayoutMk cId="2114163131" sldId="2147483682"/>
          </pc:sldLayoutMkLst>
        </pc:sldLayoutChg>
        <pc:sldLayoutChg chg="add del mod replId">
          <pc:chgData name="František Lányi" userId="6976942124988668" providerId="Windows Live" clId="Web-{8B1BD1BB-3798-4798-BCC3-710B9F12B70F}" dt="2023-03-12T19:35:48.757" v="48"/>
          <pc:sldLayoutMkLst>
            <pc:docMk/>
            <pc:sldMasterMk cId="3349339898" sldId="2147483672"/>
            <pc:sldLayoutMk cId="2006312909" sldId="2147483683"/>
          </pc:sldLayoutMkLst>
        </pc:sldLayoutChg>
      </pc:sldMasterChg>
      <pc:sldMasterChg chg="add del addSldLayout delSldLayout modSldLayout">
        <pc:chgData name="František Lányi" userId="6976942124988668" providerId="Windows Live" clId="Web-{8B1BD1BB-3798-4798-BCC3-710B9F12B70F}" dt="2023-03-12T19:35:54.538" v="49"/>
        <pc:sldMasterMkLst>
          <pc:docMk/>
          <pc:sldMasterMk cId="1132905886" sldId="2147483684"/>
        </pc:sldMasterMkLst>
        <pc:sldLayoutChg chg="add del mod replId">
          <pc:chgData name="František Lányi" userId="6976942124988668" providerId="Windows Live" clId="Web-{8B1BD1BB-3798-4798-BCC3-710B9F12B70F}" dt="2023-03-12T19:35:54.538" v="49"/>
          <pc:sldLayoutMkLst>
            <pc:docMk/>
            <pc:sldMasterMk cId="1132905886" sldId="2147483684"/>
            <pc:sldLayoutMk cId="3857596214" sldId="2147483685"/>
          </pc:sldLayoutMkLst>
        </pc:sldLayoutChg>
        <pc:sldLayoutChg chg="add del mod replId">
          <pc:chgData name="František Lányi" userId="6976942124988668" providerId="Windows Live" clId="Web-{8B1BD1BB-3798-4798-BCC3-710B9F12B70F}" dt="2023-03-12T19:35:54.538" v="49"/>
          <pc:sldLayoutMkLst>
            <pc:docMk/>
            <pc:sldMasterMk cId="1132905886" sldId="2147483684"/>
            <pc:sldLayoutMk cId="428782748" sldId="2147483686"/>
          </pc:sldLayoutMkLst>
        </pc:sldLayoutChg>
        <pc:sldLayoutChg chg="add del mod replId">
          <pc:chgData name="František Lányi" userId="6976942124988668" providerId="Windows Live" clId="Web-{8B1BD1BB-3798-4798-BCC3-710B9F12B70F}" dt="2023-03-12T19:35:54.538" v="49"/>
          <pc:sldLayoutMkLst>
            <pc:docMk/>
            <pc:sldMasterMk cId="1132905886" sldId="2147483684"/>
            <pc:sldLayoutMk cId="3434345875" sldId="2147483687"/>
          </pc:sldLayoutMkLst>
        </pc:sldLayoutChg>
        <pc:sldLayoutChg chg="add del mod replId">
          <pc:chgData name="František Lányi" userId="6976942124988668" providerId="Windows Live" clId="Web-{8B1BD1BB-3798-4798-BCC3-710B9F12B70F}" dt="2023-03-12T19:35:54.538" v="49"/>
          <pc:sldLayoutMkLst>
            <pc:docMk/>
            <pc:sldMasterMk cId="1132905886" sldId="2147483684"/>
            <pc:sldLayoutMk cId="1220378906" sldId="2147483688"/>
          </pc:sldLayoutMkLst>
        </pc:sldLayoutChg>
        <pc:sldLayoutChg chg="add del mod replId">
          <pc:chgData name="František Lányi" userId="6976942124988668" providerId="Windows Live" clId="Web-{8B1BD1BB-3798-4798-BCC3-710B9F12B70F}" dt="2023-03-12T19:35:54.538" v="49"/>
          <pc:sldLayoutMkLst>
            <pc:docMk/>
            <pc:sldMasterMk cId="1132905886" sldId="2147483684"/>
            <pc:sldLayoutMk cId="2834417106" sldId="2147483689"/>
          </pc:sldLayoutMkLst>
        </pc:sldLayoutChg>
        <pc:sldLayoutChg chg="add del mod replId">
          <pc:chgData name="František Lányi" userId="6976942124988668" providerId="Windows Live" clId="Web-{8B1BD1BB-3798-4798-BCC3-710B9F12B70F}" dt="2023-03-12T19:35:54.538" v="49"/>
          <pc:sldLayoutMkLst>
            <pc:docMk/>
            <pc:sldMasterMk cId="1132905886" sldId="2147483684"/>
            <pc:sldLayoutMk cId="1195652300" sldId="2147483690"/>
          </pc:sldLayoutMkLst>
        </pc:sldLayoutChg>
        <pc:sldLayoutChg chg="add del mod replId">
          <pc:chgData name="František Lányi" userId="6976942124988668" providerId="Windows Live" clId="Web-{8B1BD1BB-3798-4798-BCC3-710B9F12B70F}" dt="2023-03-12T19:35:54.538" v="49"/>
          <pc:sldLayoutMkLst>
            <pc:docMk/>
            <pc:sldMasterMk cId="1132905886" sldId="2147483684"/>
            <pc:sldLayoutMk cId="2126121972" sldId="2147483691"/>
          </pc:sldLayoutMkLst>
        </pc:sldLayoutChg>
        <pc:sldLayoutChg chg="add del mod replId">
          <pc:chgData name="František Lányi" userId="6976942124988668" providerId="Windows Live" clId="Web-{8B1BD1BB-3798-4798-BCC3-710B9F12B70F}" dt="2023-03-12T19:35:54.538" v="49"/>
          <pc:sldLayoutMkLst>
            <pc:docMk/>
            <pc:sldMasterMk cId="1132905886" sldId="2147483684"/>
            <pc:sldLayoutMk cId="3472396977" sldId="2147483692"/>
          </pc:sldLayoutMkLst>
        </pc:sldLayoutChg>
        <pc:sldLayoutChg chg="add del mod replId">
          <pc:chgData name="František Lányi" userId="6976942124988668" providerId="Windows Live" clId="Web-{8B1BD1BB-3798-4798-BCC3-710B9F12B70F}" dt="2023-03-12T19:35:54.538" v="49"/>
          <pc:sldLayoutMkLst>
            <pc:docMk/>
            <pc:sldMasterMk cId="1132905886" sldId="2147483684"/>
            <pc:sldLayoutMk cId="3887083641" sldId="2147483693"/>
          </pc:sldLayoutMkLst>
        </pc:sldLayoutChg>
        <pc:sldLayoutChg chg="add del mod replId">
          <pc:chgData name="František Lányi" userId="6976942124988668" providerId="Windows Live" clId="Web-{8B1BD1BB-3798-4798-BCC3-710B9F12B70F}" dt="2023-03-12T19:35:54.538" v="49"/>
          <pc:sldLayoutMkLst>
            <pc:docMk/>
            <pc:sldMasterMk cId="1132905886" sldId="2147483684"/>
            <pc:sldLayoutMk cId="3745698998" sldId="2147483694"/>
          </pc:sldLayoutMkLst>
        </pc:sldLayoutChg>
        <pc:sldLayoutChg chg="add del mod replId">
          <pc:chgData name="František Lányi" userId="6976942124988668" providerId="Windows Live" clId="Web-{8B1BD1BB-3798-4798-BCC3-710B9F12B70F}" dt="2023-03-12T19:35:54.538" v="49"/>
          <pc:sldLayoutMkLst>
            <pc:docMk/>
            <pc:sldMasterMk cId="1132905886" sldId="2147483684"/>
            <pc:sldLayoutMk cId="2454057312" sldId="2147483695"/>
          </pc:sldLayoutMkLst>
        </pc:sldLayoutChg>
        <pc:sldLayoutChg chg="add del mod replId">
          <pc:chgData name="František Lányi" userId="6976942124988668" providerId="Windows Live" clId="Web-{8B1BD1BB-3798-4798-BCC3-710B9F12B70F}" dt="2023-03-12T19:35:54.538" v="49"/>
          <pc:sldLayoutMkLst>
            <pc:docMk/>
            <pc:sldMasterMk cId="1132905886" sldId="2147483684"/>
            <pc:sldLayoutMk cId="4091986741" sldId="2147483696"/>
          </pc:sldLayoutMkLst>
        </pc:sldLayoutChg>
        <pc:sldLayoutChg chg="add del mod replId">
          <pc:chgData name="František Lányi" userId="6976942124988668" providerId="Windows Live" clId="Web-{8B1BD1BB-3798-4798-BCC3-710B9F12B70F}" dt="2023-03-12T19:35:54.538" v="49"/>
          <pc:sldLayoutMkLst>
            <pc:docMk/>
            <pc:sldMasterMk cId="1132905886" sldId="2147483684"/>
            <pc:sldLayoutMk cId="2447480344" sldId="2147483697"/>
          </pc:sldLayoutMkLst>
        </pc:sldLayoutChg>
        <pc:sldLayoutChg chg="add del mod replId">
          <pc:chgData name="František Lányi" userId="6976942124988668" providerId="Windows Live" clId="Web-{8B1BD1BB-3798-4798-BCC3-710B9F12B70F}" dt="2023-03-12T19:35:54.538" v="49"/>
          <pc:sldLayoutMkLst>
            <pc:docMk/>
            <pc:sldMasterMk cId="1132905886" sldId="2147483684"/>
            <pc:sldLayoutMk cId="386227591" sldId="2147483698"/>
          </pc:sldLayoutMkLst>
        </pc:sldLayoutChg>
        <pc:sldLayoutChg chg="add del mod replId">
          <pc:chgData name="František Lányi" userId="6976942124988668" providerId="Windows Live" clId="Web-{8B1BD1BB-3798-4798-BCC3-710B9F12B70F}" dt="2023-03-12T19:35:54.538" v="49"/>
          <pc:sldLayoutMkLst>
            <pc:docMk/>
            <pc:sldMasterMk cId="1132905886" sldId="2147483684"/>
            <pc:sldLayoutMk cId="4123519665" sldId="2147483699"/>
          </pc:sldLayoutMkLst>
        </pc:sldLayoutChg>
        <pc:sldLayoutChg chg="add del mod replId">
          <pc:chgData name="František Lányi" userId="6976942124988668" providerId="Windows Live" clId="Web-{8B1BD1BB-3798-4798-BCC3-710B9F12B70F}" dt="2023-03-12T19:35:54.538" v="49"/>
          <pc:sldLayoutMkLst>
            <pc:docMk/>
            <pc:sldMasterMk cId="1132905886" sldId="2147483684"/>
            <pc:sldLayoutMk cId="3972424297" sldId="2147483700"/>
          </pc:sldLayoutMkLst>
        </pc:sldLayoutChg>
        <pc:sldLayoutChg chg="add del mod replId">
          <pc:chgData name="František Lányi" userId="6976942124988668" providerId="Windows Live" clId="Web-{8B1BD1BB-3798-4798-BCC3-710B9F12B70F}" dt="2023-03-12T19:35:54.538" v="49"/>
          <pc:sldLayoutMkLst>
            <pc:docMk/>
            <pc:sldMasterMk cId="1132905886" sldId="2147483684"/>
            <pc:sldLayoutMk cId="2490187896" sldId="2147483701"/>
          </pc:sldLayoutMkLst>
        </pc:sldLayoutChg>
      </pc:sldMasterChg>
      <pc:sldMasterChg chg="add del addSldLayout delSldLayout modSldLayout">
        <pc:chgData name="František Lányi" userId="6976942124988668" providerId="Windows Live" clId="Web-{8B1BD1BB-3798-4798-BCC3-710B9F12B70F}" dt="2023-03-12T19:37:50.980" v="68"/>
        <pc:sldMasterMkLst>
          <pc:docMk/>
          <pc:sldMasterMk cId="3643151678" sldId="2147483702"/>
        </pc:sldMasterMkLst>
        <pc:sldLayoutChg chg="add del mod replId">
          <pc:chgData name="František Lányi" userId="6976942124988668" providerId="Windows Live" clId="Web-{8B1BD1BB-3798-4798-BCC3-710B9F12B70F}" dt="2023-03-12T19:37:50.980" v="68"/>
          <pc:sldLayoutMkLst>
            <pc:docMk/>
            <pc:sldMasterMk cId="3643151678" sldId="2147483702"/>
            <pc:sldLayoutMk cId="973356381" sldId="2147483703"/>
          </pc:sldLayoutMkLst>
        </pc:sldLayoutChg>
        <pc:sldLayoutChg chg="add del mod replId">
          <pc:chgData name="František Lányi" userId="6976942124988668" providerId="Windows Live" clId="Web-{8B1BD1BB-3798-4798-BCC3-710B9F12B70F}" dt="2023-03-12T19:37:50.980" v="68"/>
          <pc:sldLayoutMkLst>
            <pc:docMk/>
            <pc:sldMasterMk cId="3643151678" sldId="2147483702"/>
            <pc:sldLayoutMk cId="1459329716" sldId="2147483704"/>
          </pc:sldLayoutMkLst>
        </pc:sldLayoutChg>
        <pc:sldLayoutChg chg="add del mod replId">
          <pc:chgData name="František Lányi" userId="6976942124988668" providerId="Windows Live" clId="Web-{8B1BD1BB-3798-4798-BCC3-710B9F12B70F}" dt="2023-03-12T19:37:50.980" v="68"/>
          <pc:sldLayoutMkLst>
            <pc:docMk/>
            <pc:sldMasterMk cId="3643151678" sldId="2147483702"/>
            <pc:sldLayoutMk cId="647830648" sldId="2147483705"/>
          </pc:sldLayoutMkLst>
        </pc:sldLayoutChg>
        <pc:sldLayoutChg chg="add del mod replId">
          <pc:chgData name="František Lányi" userId="6976942124988668" providerId="Windows Live" clId="Web-{8B1BD1BB-3798-4798-BCC3-710B9F12B70F}" dt="2023-03-12T19:37:50.980" v="68"/>
          <pc:sldLayoutMkLst>
            <pc:docMk/>
            <pc:sldMasterMk cId="3643151678" sldId="2147483702"/>
            <pc:sldLayoutMk cId="1003638928" sldId="2147483706"/>
          </pc:sldLayoutMkLst>
        </pc:sldLayoutChg>
        <pc:sldLayoutChg chg="add del mod replId">
          <pc:chgData name="František Lányi" userId="6976942124988668" providerId="Windows Live" clId="Web-{8B1BD1BB-3798-4798-BCC3-710B9F12B70F}" dt="2023-03-12T19:37:50.980" v="68"/>
          <pc:sldLayoutMkLst>
            <pc:docMk/>
            <pc:sldMasterMk cId="3643151678" sldId="2147483702"/>
            <pc:sldLayoutMk cId="1424489219" sldId="2147483707"/>
          </pc:sldLayoutMkLst>
        </pc:sldLayoutChg>
        <pc:sldLayoutChg chg="add del mod replId">
          <pc:chgData name="František Lányi" userId="6976942124988668" providerId="Windows Live" clId="Web-{8B1BD1BB-3798-4798-BCC3-710B9F12B70F}" dt="2023-03-12T19:37:50.980" v="68"/>
          <pc:sldLayoutMkLst>
            <pc:docMk/>
            <pc:sldMasterMk cId="3643151678" sldId="2147483702"/>
            <pc:sldLayoutMk cId="962544315" sldId="2147483708"/>
          </pc:sldLayoutMkLst>
        </pc:sldLayoutChg>
        <pc:sldLayoutChg chg="add del mod replId">
          <pc:chgData name="František Lányi" userId="6976942124988668" providerId="Windows Live" clId="Web-{8B1BD1BB-3798-4798-BCC3-710B9F12B70F}" dt="2023-03-12T19:37:50.980" v="68"/>
          <pc:sldLayoutMkLst>
            <pc:docMk/>
            <pc:sldMasterMk cId="3643151678" sldId="2147483702"/>
            <pc:sldLayoutMk cId="1254722640" sldId="2147483709"/>
          </pc:sldLayoutMkLst>
        </pc:sldLayoutChg>
        <pc:sldLayoutChg chg="add del mod replId">
          <pc:chgData name="František Lányi" userId="6976942124988668" providerId="Windows Live" clId="Web-{8B1BD1BB-3798-4798-BCC3-710B9F12B70F}" dt="2023-03-12T19:37:50.980" v="68"/>
          <pc:sldLayoutMkLst>
            <pc:docMk/>
            <pc:sldMasterMk cId="3643151678" sldId="2147483702"/>
            <pc:sldLayoutMk cId="387464631" sldId="2147483710"/>
          </pc:sldLayoutMkLst>
        </pc:sldLayoutChg>
        <pc:sldLayoutChg chg="add del mod replId">
          <pc:chgData name="František Lányi" userId="6976942124988668" providerId="Windows Live" clId="Web-{8B1BD1BB-3798-4798-BCC3-710B9F12B70F}" dt="2023-03-12T19:37:50.980" v="68"/>
          <pc:sldLayoutMkLst>
            <pc:docMk/>
            <pc:sldMasterMk cId="3643151678" sldId="2147483702"/>
            <pc:sldLayoutMk cId="798369985" sldId="2147483711"/>
          </pc:sldLayoutMkLst>
        </pc:sldLayoutChg>
        <pc:sldLayoutChg chg="add del mod replId">
          <pc:chgData name="František Lányi" userId="6976942124988668" providerId="Windows Live" clId="Web-{8B1BD1BB-3798-4798-BCC3-710B9F12B70F}" dt="2023-03-12T19:37:50.980" v="68"/>
          <pc:sldLayoutMkLst>
            <pc:docMk/>
            <pc:sldMasterMk cId="3643151678" sldId="2147483702"/>
            <pc:sldLayoutMk cId="4210066667" sldId="2147483712"/>
          </pc:sldLayoutMkLst>
        </pc:sldLayoutChg>
        <pc:sldLayoutChg chg="add del mod replId">
          <pc:chgData name="František Lányi" userId="6976942124988668" providerId="Windows Live" clId="Web-{8B1BD1BB-3798-4798-BCC3-710B9F12B70F}" dt="2023-03-12T19:37:50.980" v="68"/>
          <pc:sldLayoutMkLst>
            <pc:docMk/>
            <pc:sldMasterMk cId="3643151678" sldId="2147483702"/>
            <pc:sldLayoutMk cId="903970823" sldId="2147483713"/>
          </pc:sldLayoutMkLst>
        </pc:sldLayoutChg>
      </pc:sldMasterChg>
      <pc:sldMasterChg chg="add del addSldLayout delSldLayout">
        <pc:chgData name="František Lányi" userId="6976942124988668" providerId="Windows Live" clId="Web-{8B1BD1BB-3798-4798-BCC3-710B9F12B70F}" dt="2023-03-12T19:37:50.933" v="67"/>
        <pc:sldMasterMkLst>
          <pc:docMk/>
          <pc:sldMasterMk cId="3083613759" sldId="2147483727"/>
        </pc:sldMasterMkLst>
        <pc:sldLayoutChg chg="add del">
          <pc:chgData name="František Lányi" userId="6976942124988668" providerId="Windows Live" clId="Web-{8B1BD1BB-3798-4798-BCC3-710B9F12B70F}" dt="2023-03-12T19:37:50.933" v="67"/>
          <pc:sldLayoutMkLst>
            <pc:docMk/>
            <pc:sldMasterMk cId="3083613759" sldId="2147483727"/>
            <pc:sldLayoutMk cId="798788125" sldId="2147483716"/>
          </pc:sldLayoutMkLst>
        </pc:sldLayoutChg>
        <pc:sldLayoutChg chg="add del">
          <pc:chgData name="František Lányi" userId="6976942124988668" providerId="Windows Live" clId="Web-{8B1BD1BB-3798-4798-BCC3-710B9F12B70F}" dt="2023-03-12T19:37:50.933" v="67"/>
          <pc:sldLayoutMkLst>
            <pc:docMk/>
            <pc:sldMasterMk cId="3083613759" sldId="2147483727"/>
            <pc:sldLayoutMk cId="240184059" sldId="2147483717"/>
          </pc:sldLayoutMkLst>
        </pc:sldLayoutChg>
        <pc:sldLayoutChg chg="add del">
          <pc:chgData name="František Lányi" userId="6976942124988668" providerId="Windows Live" clId="Web-{8B1BD1BB-3798-4798-BCC3-710B9F12B70F}" dt="2023-03-12T19:37:50.933" v="67"/>
          <pc:sldLayoutMkLst>
            <pc:docMk/>
            <pc:sldMasterMk cId="3083613759" sldId="2147483727"/>
            <pc:sldLayoutMk cId="4147872171" sldId="2147483718"/>
          </pc:sldLayoutMkLst>
        </pc:sldLayoutChg>
        <pc:sldLayoutChg chg="add del">
          <pc:chgData name="František Lányi" userId="6976942124988668" providerId="Windows Live" clId="Web-{8B1BD1BB-3798-4798-BCC3-710B9F12B70F}" dt="2023-03-12T19:37:50.933" v="67"/>
          <pc:sldLayoutMkLst>
            <pc:docMk/>
            <pc:sldMasterMk cId="3083613759" sldId="2147483727"/>
            <pc:sldLayoutMk cId="2941519306" sldId="2147483719"/>
          </pc:sldLayoutMkLst>
        </pc:sldLayoutChg>
        <pc:sldLayoutChg chg="add del">
          <pc:chgData name="František Lányi" userId="6976942124988668" providerId="Windows Live" clId="Web-{8B1BD1BB-3798-4798-BCC3-710B9F12B70F}" dt="2023-03-12T19:37:50.933" v="67"/>
          <pc:sldLayoutMkLst>
            <pc:docMk/>
            <pc:sldMasterMk cId="3083613759" sldId="2147483727"/>
            <pc:sldLayoutMk cId="3607235620" sldId="2147483720"/>
          </pc:sldLayoutMkLst>
        </pc:sldLayoutChg>
        <pc:sldLayoutChg chg="add del">
          <pc:chgData name="František Lányi" userId="6976942124988668" providerId="Windows Live" clId="Web-{8B1BD1BB-3798-4798-BCC3-710B9F12B70F}" dt="2023-03-12T19:37:50.933" v="67"/>
          <pc:sldLayoutMkLst>
            <pc:docMk/>
            <pc:sldMasterMk cId="3083613759" sldId="2147483727"/>
            <pc:sldLayoutMk cId="1604229636" sldId="2147483721"/>
          </pc:sldLayoutMkLst>
        </pc:sldLayoutChg>
        <pc:sldLayoutChg chg="add del">
          <pc:chgData name="František Lányi" userId="6976942124988668" providerId="Windows Live" clId="Web-{8B1BD1BB-3798-4798-BCC3-710B9F12B70F}" dt="2023-03-12T19:37:50.933" v="67"/>
          <pc:sldLayoutMkLst>
            <pc:docMk/>
            <pc:sldMasterMk cId="3083613759" sldId="2147483727"/>
            <pc:sldLayoutMk cId="3103787548" sldId="2147483722"/>
          </pc:sldLayoutMkLst>
        </pc:sldLayoutChg>
        <pc:sldLayoutChg chg="add del">
          <pc:chgData name="František Lányi" userId="6976942124988668" providerId="Windows Live" clId="Web-{8B1BD1BB-3798-4798-BCC3-710B9F12B70F}" dt="2023-03-12T19:37:50.933" v="67"/>
          <pc:sldLayoutMkLst>
            <pc:docMk/>
            <pc:sldMasterMk cId="3083613759" sldId="2147483727"/>
            <pc:sldLayoutMk cId="593523181" sldId="2147483723"/>
          </pc:sldLayoutMkLst>
        </pc:sldLayoutChg>
        <pc:sldLayoutChg chg="add del">
          <pc:chgData name="František Lányi" userId="6976942124988668" providerId="Windows Live" clId="Web-{8B1BD1BB-3798-4798-BCC3-710B9F12B70F}" dt="2023-03-12T19:37:50.933" v="67"/>
          <pc:sldLayoutMkLst>
            <pc:docMk/>
            <pc:sldMasterMk cId="3083613759" sldId="2147483727"/>
            <pc:sldLayoutMk cId="3333804977" sldId="2147483724"/>
          </pc:sldLayoutMkLst>
        </pc:sldLayoutChg>
        <pc:sldLayoutChg chg="add del">
          <pc:chgData name="František Lányi" userId="6976942124988668" providerId="Windows Live" clId="Web-{8B1BD1BB-3798-4798-BCC3-710B9F12B70F}" dt="2023-03-12T19:37:50.933" v="67"/>
          <pc:sldLayoutMkLst>
            <pc:docMk/>
            <pc:sldMasterMk cId="3083613759" sldId="2147483727"/>
            <pc:sldLayoutMk cId="705623780" sldId="2147483725"/>
          </pc:sldLayoutMkLst>
        </pc:sldLayoutChg>
        <pc:sldLayoutChg chg="add del">
          <pc:chgData name="František Lányi" userId="6976942124988668" providerId="Windows Live" clId="Web-{8B1BD1BB-3798-4798-BCC3-710B9F12B70F}" dt="2023-03-12T19:37:50.933" v="67"/>
          <pc:sldLayoutMkLst>
            <pc:docMk/>
            <pc:sldMasterMk cId="3083613759" sldId="2147483727"/>
            <pc:sldLayoutMk cId="4063937043" sldId="2147483726"/>
          </pc:sldLayoutMkLst>
        </pc:sldLayoutChg>
      </pc:sldMasterChg>
      <pc:sldMasterChg chg="add del addSldLayout delSldLayout">
        <pc:chgData name="František Lányi" userId="6976942124988668" providerId="Windows Live" clId="Web-{8B1BD1BB-3798-4798-BCC3-710B9F12B70F}" dt="2023-03-12T19:38:13.324" v="69"/>
        <pc:sldMasterMkLst>
          <pc:docMk/>
          <pc:sldMasterMk cId="3288233070" sldId="2147483740"/>
        </pc:sldMasterMkLst>
        <pc:sldLayoutChg chg="add del">
          <pc:chgData name="František Lányi" userId="6976942124988668" providerId="Windows Live" clId="Web-{8B1BD1BB-3798-4798-BCC3-710B9F12B70F}" dt="2023-03-12T19:38:13.324" v="69"/>
          <pc:sldLayoutMkLst>
            <pc:docMk/>
            <pc:sldMasterMk cId="3288233070" sldId="2147483740"/>
            <pc:sldLayoutMk cId="2474321758" sldId="2147483729"/>
          </pc:sldLayoutMkLst>
        </pc:sldLayoutChg>
        <pc:sldLayoutChg chg="add del">
          <pc:chgData name="František Lányi" userId="6976942124988668" providerId="Windows Live" clId="Web-{8B1BD1BB-3798-4798-BCC3-710B9F12B70F}" dt="2023-03-12T19:38:13.324" v="69"/>
          <pc:sldLayoutMkLst>
            <pc:docMk/>
            <pc:sldMasterMk cId="3288233070" sldId="2147483740"/>
            <pc:sldLayoutMk cId="2981203852" sldId="2147483730"/>
          </pc:sldLayoutMkLst>
        </pc:sldLayoutChg>
        <pc:sldLayoutChg chg="add del">
          <pc:chgData name="František Lányi" userId="6976942124988668" providerId="Windows Live" clId="Web-{8B1BD1BB-3798-4798-BCC3-710B9F12B70F}" dt="2023-03-12T19:38:13.324" v="69"/>
          <pc:sldLayoutMkLst>
            <pc:docMk/>
            <pc:sldMasterMk cId="3288233070" sldId="2147483740"/>
            <pc:sldLayoutMk cId="2696580524" sldId="2147483731"/>
          </pc:sldLayoutMkLst>
        </pc:sldLayoutChg>
        <pc:sldLayoutChg chg="add del">
          <pc:chgData name="František Lányi" userId="6976942124988668" providerId="Windows Live" clId="Web-{8B1BD1BB-3798-4798-BCC3-710B9F12B70F}" dt="2023-03-12T19:38:13.324" v="69"/>
          <pc:sldLayoutMkLst>
            <pc:docMk/>
            <pc:sldMasterMk cId="3288233070" sldId="2147483740"/>
            <pc:sldLayoutMk cId="796043847" sldId="2147483732"/>
          </pc:sldLayoutMkLst>
        </pc:sldLayoutChg>
        <pc:sldLayoutChg chg="add del">
          <pc:chgData name="František Lányi" userId="6976942124988668" providerId="Windows Live" clId="Web-{8B1BD1BB-3798-4798-BCC3-710B9F12B70F}" dt="2023-03-12T19:38:13.324" v="69"/>
          <pc:sldLayoutMkLst>
            <pc:docMk/>
            <pc:sldMasterMk cId="3288233070" sldId="2147483740"/>
            <pc:sldLayoutMk cId="911334683" sldId="2147483733"/>
          </pc:sldLayoutMkLst>
        </pc:sldLayoutChg>
        <pc:sldLayoutChg chg="add del">
          <pc:chgData name="František Lányi" userId="6976942124988668" providerId="Windows Live" clId="Web-{8B1BD1BB-3798-4798-BCC3-710B9F12B70F}" dt="2023-03-12T19:38:13.324" v="69"/>
          <pc:sldLayoutMkLst>
            <pc:docMk/>
            <pc:sldMasterMk cId="3288233070" sldId="2147483740"/>
            <pc:sldLayoutMk cId="959845558" sldId="2147483734"/>
          </pc:sldLayoutMkLst>
        </pc:sldLayoutChg>
        <pc:sldLayoutChg chg="add del">
          <pc:chgData name="František Lányi" userId="6976942124988668" providerId="Windows Live" clId="Web-{8B1BD1BB-3798-4798-BCC3-710B9F12B70F}" dt="2023-03-12T19:38:13.324" v="69"/>
          <pc:sldLayoutMkLst>
            <pc:docMk/>
            <pc:sldMasterMk cId="3288233070" sldId="2147483740"/>
            <pc:sldLayoutMk cId="4163631301" sldId="2147483735"/>
          </pc:sldLayoutMkLst>
        </pc:sldLayoutChg>
        <pc:sldLayoutChg chg="add del">
          <pc:chgData name="František Lányi" userId="6976942124988668" providerId="Windows Live" clId="Web-{8B1BD1BB-3798-4798-BCC3-710B9F12B70F}" dt="2023-03-12T19:38:13.324" v="69"/>
          <pc:sldLayoutMkLst>
            <pc:docMk/>
            <pc:sldMasterMk cId="3288233070" sldId="2147483740"/>
            <pc:sldLayoutMk cId="3151775330" sldId="2147483736"/>
          </pc:sldLayoutMkLst>
        </pc:sldLayoutChg>
        <pc:sldLayoutChg chg="add del">
          <pc:chgData name="František Lányi" userId="6976942124988668" providerId="Windows Live" clId="Web-{8B1BD1BB-3798-4798-BCC3-710B9F12B70F}" dt="2023-03-12T19:38:13.324" v="69"/>
          <pc:sldLayoutMkLst>
            <pc:docMk/>
            <pc:sldMasterMk cId="3288233070" sldId="2147483740"/>
            <pc:sldLayoutMk cId="1559838395" sldId="2147483737"/>
          </pc:sldLayoutMkLst>
        </pc:sldLayoutChg>
        <pc:sldLayoutChg chg="add del">
          <pc:chgData name="František Lányi" userId="6976942124988668" providerId="Windows Live" clId="Web-{8B1BD1BB-3798-4798-BCC3-710B9F12B70F}" dt="2023-03-12T19:38:13.324" v="69"/>
          <pc:sldLayoutMkLst>
            <pc:docMk/>
            <pc:sldMasterMk cId="3288233070" sldId="2147483740"/>
            <pc:sldLayoutMk cId="2351120677" sldId="2147483738"/>
          </pc:sldLayoutMkLst>
        </pc:sldLayoutChg>
        <pc:sldLayoutChg chg="add del">
          <pc:chgData name="František Lányi" userId="6976942124988668" providerId="Windows Live" clId="Web-{8B1BD1BB-3798-4798-BCC3-710B9F12B70F}" dt="2023-03-12T19:38:13.324" v="69"/>
          <pc:sldLayoutMkLst>
            <pc:docMk/>
            <pc:sldMasterMk cId="3288233070" sldId="2147483740"/>
            <pc:sldLayoutMk cId="3361434112" sldId="2147483739"/>
          </pc:sldLayoutMkLst>
        </pc:sldLayoutChg>
      </pc:sldMasterChg>
      <pc:sldMasterChg chg="add del addSldLayout delSldLayout modSldLayout">
        <pc:chgData name="František Lányi" userId="6976942124988668" providerId="Windows Live" clId="Web-{8B1BD1BB-3798-4798-BCC3-710B9F12B70F}" dt="2023-03-12T19:38:23.246" v="70"/>
        <pc:sldMasterMkLst>
          <pc:docMk/>
          <pc:sldMasterMk cId="2067518932" sldId="2147483741"/>
        </pc:sldMasterMkLst>
        <pc:sldLayoutChg chg="add del mod replId">
          <pc:chgData name="František Lányi" userId="6976942124988668" providerId="Windows Live" clId="Web-{8B1BD1BB-3798-4798-BCC3-710B9F12B70F}" dt="2023-03-12T19:38:23.246" v="70"/>
          <pc:sldLayoutMkLst>
            <pc:docMk/>
            <pc:sldMasterMk cId="2067518932" sldId="2147483741"/>
            <pc:sldLayoutMk cId="1833623226" sldId="2147483742"/>
          </pc:sldLayoutMkLst>
        </pc:sldLayoutChg>
        <pc:sldLayoutChg chg="add del mod replId">
          <pc:chgData name="František Lányi" userId="6976942124988668" providerId="Windows Live" clId="Web-{8B1BD1BB-3798-4798-BCC3-710B9F12B70F}" dt="2023-03-12T19:38:23.246" v="70"/>
          <pc:sldLayoutMkLst>
            <pc:docMk/>
            <pc:sldMasterMk cId="2067518932" sldId="2147483741"/>
            <pc:sldLayoutMk cId="3369483272" sldId="2147483743"/>
          </pc:sldLayoutMkLst>
        </pc:sldLayoutChg>
        <pc:sldLayoutChg chg="add del mod replId">
          <pc:chgData name="František Lányi" userId="6976942124988668" providerId="Windows Live" clId="Web-{8B1BD1BB-3798-4798-BCC3-710B9F12B70F}" dt="2023-03-12T19:38:23.246" v="70"/>
          <pc:sldLayoutMkLst>
            <pc:docMk/>
            <pc:sldMasterMk cId="2067518932" sldId="2147483741"/>
            <pc:sldLayoutMk cId="1435489415" sldId="2147483744"/>
          </pc:sldLayoutMkLst>
        </pc:sldLayoutChg>
        <pc:sldLayoutChg chg="add del mod replId">
          <pc:chgData name="František Lányi" userId="6976942124988668" providerId="Windows Live" clId="Web-{8B1BD1BB-3798-4798-BCC3-710B9F12B70F}" dt="2023-03-12T19:38:23.246" v="70"/>
          <pc:sldLayoutMkLst>
            <pc:docMk/>
            <pc:sldMasterMk cId="2067518932" sldId="2147483741"/>
            <pc:sldLayoutMk cId="2988142377" sldId="2147483745"/>
          </pc:sldLayoutMkLst>
        </pc:sldLayoutChg>
        <pc:sldLayoutChg chg="add del mod replId">
          <pc:chgData name="František Lányi" userId="6976942124988668" providerId="Windows Live" clId="Web-{8B1BD1BB-3798-4798-BCC3-710B9F12B70F}" dt="2023-03-12T19:38:23.246" v="70"/>
          <pc:sldLayoutMkLst>
            <pc:docMk/>
            <pc:sldMasterMk cId="2067518932" sldId="2147483741"/>
            <pc:sldLayoutMk cId="3162259485" sldId="2147483746"/>
          </pc:sldLayoutMkLst>
        </pc:sldLayoutChg>
        <pc:sldLayoutChg chg="add del mod replId">
          <pc:chgData name="František Lányi" userId="6976942124988668" providerId="Windows Live" clId="Web-{8B1BD1BB-3798-4798-BCC3-710B9F12B70F}" dt="2023-03-12T19:38:23.246" v="70"/>
          <pc:sldLayoutMkLst>
            <pc:docMk/>
            <pc:sldMasterMk cId="2067518932" sldId="2147483741"/>
            <pc:sldLayoutMk cId="3694397124" sldId="2147483747"/>
          </pc:sldLayoutMkLst>
        </pc:sldLayoutChg>
        <pc:sldLayoutChg chg="add del mod replId">
          <pc:chgData name="František Lányi" userId="6976942124988668" providerId="Windows Live" clId="Web-{8B1BD1BB-3798-4798-BCC3-710B9F12B70F}" dt="2023-03-12T19:38:23.246" v="70"/>
          <pc:sldLayoutMkLst>
            <pc:docMk/>
            <pc:sldMasterMk cId="2067518932" sldId="2147483741"/>
            <pc:sldLayoutMk cId="4243254530" sldId="2147483748"/>
          </pc:sldLayoutMkLst>
        </pc:sldLayoutChg>
        <pc:sldLayoutChg chg="add del mod replId">
          <pc:chgData name="František Lányi" userId="6976942124988668" providerId="Windows Live" clId="Web-{8B1BD1BB-3798-4798-BCC3-710B9F12B70F}" dt="2023-03-12T19:38:23.246" v="70"/>
          <pc:sldLayoutMkLst>
            <pc:docMk/>
            <pc:sldMasterMk cId="2067518932" sldId="2147483741"/>
            <pc:sldLayoutMk cId="1358238192" sldId="2147483749"/>
          </pc:sldLayoutMkLst>
        </pc:sldLayoutChg>
        <pc:sldLayoutChg chg="add del mod replId">
          <pc:chgData name="František Lányi" userId="6976942124988668" providerId="Windows Live" clId="Web-{8B1BD1BB-3798-4798-BCC3-710B9F12B70F}" dt="2023-03-12T19:38:23.246" v="70"/>
          <pc:sldLayoutMkLst>
            <pc:docMk/>
            <pc:sldMasterMk cId="2067518932" sldId="2147483741"/>
            <pc:sldLayoutMk cId="233241415" sldId="2147483750"/>
          </pc:sldLayoutMkLst>
        </pc:sldLayoutChg>
        <pc:sldLayoutChg chg="add del mod replId">
          <pc:chgData name="František Lányi" userId="6976942124988668" providerId="Windows Live" clId="Web-{8B1BD1BB-3798-4798-BCC3-710B9F12B70F}" dt="2023-03-12T19:38:23.246" v="70"/>
          <pc:sldLayoutMkLst>
            <pc:docMk/>
            <pc:sldMasterMk cId="2067518932" sldId="2147483741"/>
            <pc:sldLayoutMk cId="3234695489" sldId="2147483751"/>
          </pc:sldLayoutMkLst>
        </pc:sldLayoutChg>
        <pc:sldLayoutChg chg="add del mod replId">
          <pc:chgData name="František Lányi" userId="6976942124988668" providerId="Windows Live" clId="Web-{8B1BD1BB-3798-4798-BCC3-710B9F12B70F}" dt="2023-03-12T19:38:23.246" v="70"/>
          <pc:sldLayoutMkLst>
            <pc:docMk/>
            <pc:sldMasterMk cId="2067518932" sldId="2147483741"/>
            <pc:sldLayoutMk cId="2323894347" sldId="2147483752"/>
          </pc:sldLayoutMkLst>
        </pc:sldLayoutChg>
        <pc:sldLayoutChg chg="add del mod replId">
          <pc:chgData name="František Lányi" userId="6976942124988668" providerId="Windows Live" clId="Web-{8B1BD1BB-3798-4798-BCC3-710B9F12B70F}" dt="2023-03-12T19:38:23.246" v="70"/>
          <pc:sldLayoutMkLst>
            <pc:docMk/>
            <pc:sldMasterMk cId="2067518932" sldId="2147483741"/>
            <pc:sldLayoutMk cId="856077079" sldId="2147483753"/>
          </pc:sldLayoutMkLst>
        </pc:sldLayoutChg>
        <pc:sldLayoutChg chg="add del mod replId">
          <pc:chgData name="František Lányi" userId="6976942124988668" providerId="Windows Live" clId="Web-{8B1BD1BB-3798-4798-BCC3-710B9F12B70F}" dt="2023-03-12T19:38:23.246" v="70"/>
          <pc:sldLayoutMkLst>
            <pc:docMk/>
            <pc:sldMasterMk cId="2067518932" sldId="2147483741"/>
            <pc:sldLayoutMk cId="3491626975" sldId="2147483754"/>
          </pc:sldLayoutMkLst>
        </pc:sldLayoutChg>
        <pc:sldLayoutChg chg="add del mod replId">
          <pc:chgData name="František Lányi" userId="6976942124988668" providerId="Windows Live" clId="Web-{8B1BD1BB-3798-4798-BCC3-710B9F12B70F}" dt="2023-03-12T19:38:23.246" v="70"/>
          <pc:sldLayoutMkLst>
            <pc:docMk/>
            <pc:sldMasterMk cId="2067518932" sldId="2147483741"/>
            <pc:sldLayoutMk cId="1191461990" sldId="2147483755"/>
          </pc:sldLayoutMkLst>
        </pc:sldLayoutChg>
        <pc:sldLayoutChg chg="add del mod replId">
          <pc:chgData name="František Lányi" userId="6976942124988668" providerId="Windows Live" clId="Web-{8B1BD1BB-3798-4798-BCC3-710B9F12B70F}" dt="2023-03-12T19:38:23.246" v="70"/>
          <pc:sldLayoutMkLst>
            <pc:docMk/>
            <pc:sldMasterMk cId="2067518932" sldId="2147483741"/>
            <pc:sldLayoutMk cId="2898683408" sldId="2147483756"/>
          </pc:sldLayoutMkLst>
        </pc:sldLayoutChg>
        <pc:sldLayoutChg chg="add del mod replId">
          <pc:chgData name="František Lányi" userId="6976942124988668" providerId="Windows Live" clId="Web-{8B1BD1BB-3798-4798-BCC3-710B9F12B70F}" dt="2023-03-12T19:38:23.246" v="70"/>
          <pc:sldLayoutMkLst>
            <pc:docMk/>
            <pc:sldMasterMk cId="2067518932" sldId="2147483741"/>
            <pc:sldLayoutMk cId="1646280069" sldId="2147483757"/>
          </pc:sldLayoutMkLst>
        </pc:sldLayoutChg>
        <pc:sldLayoutChg chg="add del mod replId">
          <pc:chgData name="František Lányi" userId="6976942124988668" providerId="Windows Live" clId="Web-{8B1BD1BB-3798-4798-BCC3-710B9F12B70F}" dt="2023-03-12T19:38:23.246" v="70"/>
          <pc:sldLayoutMkLst>
            <pc:docMk/>
            <pc:sldMasterMk cId="2067518932" sldId="2147483741"/>
            <pc:sldLayoutMk cId="37749278" sldId="2147483758"/>
          </pc:sldLayoutMkLst>
        </pc:sldLayoutChg>
      </pc:sldMasterChg>
      <pc:sldMasterChg chg="add del addSldLayout delSldLayout modSldLayout">
        <pc:chgData name="František Lányi" userId="6976942124988668" providerId="Windows Live" clId="Web-{8B1BD1BB-3798-4798-BCC3-710B9F12B70F}" dt="2023-03-12T19:38:37.528" v="71"/>
        <pc:sldMasterMkLst>
          <pc:docMk/>
          <pc:sldMasterMk cId="3645135623" sldId="2147483759"/>
        </pc:sldMasterMkLst>
        <pc:sldLayoutChg chg="add del mod replId">
          <pc:chgData name="František Lányi" userId="6976942124988668" providerId="Windows Live" clId="Web-{8B1BD1BB-3798-4798-BCC3-710B9F12B70F}" dt="2023-03-12T19:38:37.528" v="71"/>
          <pc:sldLayoutMkLst>
            <pc:docMk/>
            <pc:sldMasterMk cId="3645135623" sldId="2147483759"/>
            <pc:sldLayoutMk cId="193556943" sldId="2147483760"/>
          </pc:sldLayoutMkLst>
        </pc:sldLayoutChg>
        <pc:sldLayoutChg chg="add del mod replId">
          <pc:chgData name="František Lányi" userId="6976942124988668" providerId="Windows Live" clId="Web-{8B1BD1BB-3798-4798-BCC3-710B9F12B70F}" dt="2023-03-12T19:38:37.528" v="71"/>
          <pc:sldLayoutMkLst>
            <pc:docMk/>
            <pc:sldMasterMk cId="3645135623" sldId="2147483759"/>
            <pc:sldLayoutMk cId="2395432396" sldId="2147483761"/>
          </pc:sldLayoutMkLst>
        </pc:sldLayoutChg>
        <pc:sldLayoutChg chg="add del mod replId">
          <pc:chgData name="František Lányi" userId="6976942124988668" providerId="Windows Live" clId="Web-{8B1BD1BB-3798-4798-BCC3-710B9F12B70F}" dt="2023-03-12T19:38:37.528" v="71"/>
          <pc:sldLayoutMkLst>
            <pc:docMk/>
            <pc:sldMasterMk cId="3645135623" sldId="2147483759"/>
            <pc:sldLayoutMk cId="4201705758" sldId="2147483762"/>
          </pc:sldLayoutMkLst>
        </pc:sldLayoutChg>
        <pc:sldLayoutChg chg="add del mod replId">
          <pc:chgData name="František Lányi" userId="6976942124988668" providerId="Windows Live" clId="Web-{8B1BD1BB-3798-4798-BCC3-710B9F12B70F}" dt="2023-03-12T19:38:37.528" v="71"/>
          <pc:sldLayoutMkLst>
            <pc:docMk/>
            <pc:sldMasterMk cId="3645135623" sldId="2147483759"/>
            <pc:sldLayoutMk cId="2656363266" sldId="2147483763"/>
          </pc:sldLayoutMkLst>
        </pc:sldLayoutChg>
        <pc:sldLayoutChg chg="add del mod replId">
          <pc:chgData name="František Lányi" userId="6976942124988668" providerId="Windows Live" clId="Web-{8B1BD1BB-3798-4798-BCC3-710B9F12B70F}" dt="2023-03-12T19:38:37.528" v="71"/>
          <pc:sldLayoutMkLst>
            <pc:docMk/>
            <pc:sldMasterMk cId="3645135623" sldId="2147483759"/>
            <pc:sldLayoutMk cId="3930942847" sldId="2147483764"/>
          </pc:sldLayoutMkLst>
        </pc:sldLayoutChg>
        <pc:sldLayoutChg chg="add del mod replId">
          <pc:chgData name="František Lányi" userId="6976942124988668" providerId="Windows Live" clId="Web-{8B1BD1BB-3798-4798-BCC3-710B9F12B70F}" dt="2023-03-12T19:38:37.528" v="71"/>
          <pc:sldLayoutMkLst>
            <pc:docMk/>
            <pc:sldMasterMk cId="3645135623" sldId="2147483759"/>
            <pc:sldLayoutMk cId="1388542162" sldId="2147483765"/>
          </pc:sldLayoutMkLst>
        </pc:sldLayoutChg>
        <pc:sldLayoutChg chg="add del mod replId">
          <pc:chgData name="František Lányi" userId="6976942124988668" providerId="Windows Live" clId="Web-{8B1BD1BB-3798-4798-BCC3-710B9F12B70F}" dt="2023-03-12T19:38:37.528" v="71"/>
          <pc:sldLayoutMkLst>
            <pc:docMk/>
            <pc:sldMasterMk cId="3645135623" sldId="2147483759"/>
            <pc:sldLayoutMk cId="2281328717" sldId="2147483766"/>
          </pc:sldLayoutMkLst>
        </pc:sldLayoutChg>
        <pc:sldLayoutChg chg="add del mod replId">
          <pc:chgData name="František Lányi" userId="6976942124988668" providerId="Windows Live" clId="Web-{8B1BD1BB-3798-4798-BCC3-710B9F12B70F}" dt="2023-03-12T19:38:37.528" v="71"/>
          <pc:sldLayoutMkLst>
            <pc:docMk/>
            <pc:sldMasterMk cId="3645135623" sldId="2147483759"/>
            <pc:sldLayoutMk cId="225138106" sldId="2147483767"/>
          </pc:sldLayoutMkLst>
        </pc:sldLayoutChg>
        <pc:sldLayoutChg chg="add del mod replId">
          <pc:chgData name="František Lányi" userId="6976942124988668" providerId="Windows Live" clId="Web-{8B1BD1BB-3798-4798-BCC3-710B9F12B70F}" dt="2023-03-12T19:38:37.528" v="71"/>
          <pc:sldLayoutMkLst>
            <pc:docMk/>
            <pc:sldMasterMk cId="3645135623" sldId="2147483759"/>
            <pc:sldLayoutMk cId="1720162193" sldId="2147483768"/>
          </pc:sldLayoutMkLst>
        </pc:sldLayoutChg>
        <pc:sldLayoutChg chg="add del mod replId">
          <pc:chgData name="František Lányi" userId="6976942124988668" providerId="Windows Live" clId="Web-{8B1BD1BB-3798-4798-BCC3-710B9F12B70F}" dt="2023-03-12T19:38:37.528" v="71"/>
          <pc:sldLayoutMkLst>
            <pc:docMk/>
            <pc:sldMasterMk cId="3645135623" sldId="2147483759"/>
            <pc:sldLayoutMk cId="75286293" sldId="2147483769"/>
          </pc:sldLayoutMkLst>
        </pc:sldLayoutChg>
        <pc:sldLayoutChg chg="add del mod replId">
          <pc:chgData name="František Lányi" userId="6976942124988668" providerId="Windows Live" clId="Web-{8B1BD1BB-3798-4798-BCC3-710B9F12B70F}" dt="2023-03-12T19:38:37.528" v="71"/>
          <pc:sldLayoutMkLst>
            <pc:docMk/>
            <pc:sldMasterMk cId="3645135623" sldId="2147483759"/>
            <pc:sldLayoutMk cId="3286056581" sldId="2147483770"/>
          </pc:sldLayoutMkLst>
        </pc:sldLayoutChg>
        <pc:sldLayoutChg chg="add del mod replId">
          <pc:chgData name="František Lányi" userId="6976942124988668" providerId="Windows Live" clId="Web-{8B1BD1BB-3798-4798-BCC3-710B9F12B70F}" dt="2023-03-12T19:38:37.528" v="71"/>
          <pc:sldLayoutMkLst>
            <pc:docMk/>
            <pc:sldMasterMk cId="3645135623" sldId="2147483759"/>
            <pc:sldLayoutMk cId="702507220" sldId="2147483771"/>
          </pc:sldLayoutMkLst>
        </pc:sldLayoutChg>
        <pc:sldLayoutChg chg="add del mod replId">
          <pc:chgData name="František Lányi" userId="6976942124988668" providerId="Windows Live" clId="Web-{8B1BD1BB-3798-4798-BCC3-710B9F12B70F}" dt="2023-03-12T19:38:37.528" v="71"/>
          <pc:sldLayoutMkLst>
            <pc:docMk/>
            <pc:sldMasterMk cId="3645135623" sldId="2147483759"/>
            <pc:sldLayoutMk cId="250138837" sldId="2147483772"/>
          </pc:sldLayoutMkLst>
        </pc:sldLayoutChg>
        <pc:sldLayoutChg chg="add del mod replId">
          <pc:chgData name="František Lányi" userId="6976942124988668" providerId="Windows Live" clId="Web-{8B1BD1BB-3798-4798-BCC3-710B9F12B70F}" dt="2023-03-12T19:38:37.528" v="71"/>
          <pc:sldLayoutMkLst>
            <pc:docMk/>
            <pc:sldMasterMk cId="3645135623" sldId="2147483759"/>
            <pc:sldLayoutMk cId="1629535363" sldId="2147483773"/>
          </pc:sldLayoutMkLst>
        </pc:sldLayoutChg>
        <pc:sldLayoutChg chg="add del mod replId">
          <pc:chgData name="František Lányi" userId="6976942124988668" providerId="Windows Live" clId="Web-{8B1BD1BB-3798-4798-BCC3-710B9F12B70F}" dt="2023-03-12T19:38:37.528" v="71"/>
          <pc:sldLayoutMkLst>
            <pc:docMk/>
            <pc:sldMasterMk cId="3645135623" sldId="2147483759"/>
            <pc:sldLayoutMk cId="1743279734" sldId="2147483774"/>
          </pc:sldLayoutMkLst>
        </pc:sldLayoutChg>
        <pc:sldLayoutChg chg="add del mod replId">
          <pc:chgData name="František Lányi" userId="6976942124988668" providerId="Windows Live" clId="Web-{8B1BD1BB-3798-4798-BCC3-710B9F12B70F}" dt="2023-03-12T19:38:37.528" v="71"/>
          <pc:sldLayoutMkLst>
            <pc:docMk/>
            <pc:sldMasterMk cId="3645135623" sldId="2147483759"/>
            <pc:sldLayoutMk cId="42477152" sldId="2147483775"/>
          </pc:sldLayoutMkLst>
        </pc:sldLayoutChg>
      </pc:sldMasterChg>
      <pc:sldMasterChg chg="add del addSldLayout delSldLayout">
        <pc:chgData name="František Lányi" userId="6976942124988668" providerId="Windows Live" clId="Web-{8B1BD1BB-3798-4798-BCC3-710B9F12B70F}" dt="2023-03-12T19:36:40.618" v="59"/>
        <pc:sldMasterMkLst>
          <pc:docMk/>
          <pc:sldMasterMk cId="2378592566" sldId="2147483766"/>
        </pc:sldMasterMkLst>
        <pc:sldLayoutChg chg="add del">
          <pc:chgData name="František Lányi" userId="6976942124988668" providerId="Windows Live" clId="Web-{8B1BD1BB-3798-4798-BCC3-710B9F12B70F}" dt="2023-03-12T19:36:40.618" v="59"/>
          <pc:sldLayoutMkLst>
            <pc:docMk/>
            <pc:sldMasterMk cId="2378592566" sldId="2147483766"/>
            <pc:sldLayoutMk cId="4051579034" sldId="2147483755"/>
          </pc:sldLayoutMkLst>
        </pc:sldLayoutChg>
        <pc:sldLayoutChg chg="add del">
          <pc:chgData name="František Lányi" userId="6976942124988668" providerId="Windows Live" clId="Web-{8B1BD1BB-3798-4798-BCC3-710B9F12B70F}" dt="2023-03-12T19:36:40.618" v="59"/>
          <pc:sldLayoutMkLst>
            <pc:docMk/>
            <pc:sldMasterMk cId="2378592566" sldId="2147483766"/>
            <pc:sldLayoutMk cId="1747049099" sldId="2147483756"/>
          </pc:sldLayoutMkLst>
        </pc:sldLayoutChg>
        <pc:sldLayoutChg chg="add del">
          <pc:chgData name="František Lányi" userId="6976942124988668" providerId="Windows Live" clId="Web-{8B1BD1BB-3798-4798-BCC3-710B9F12B70F}" dt="2023-03-12T19:36:40.618" v="59"/>
          <pc:sldLayoutMkLst>
            <pc:docMk/>
            <pc:sldMasterMk cId="2378592566" sldId="2147483766"/>
            <pc:sldLayoutMk cId="4095820401" sldId="2147483757"/>
          </pc:sldLayoutMkLst>
        </pc:sldLayoutChg>
        <pc:sldLayoutChg chg="add del">
          <pc:chgData name="František Lányi" userId="6976942124988668" providerId="Windows Live" clId="Web-{8B1BD1BB-3798-4798-BCC3-710B9F12B70F}" dt="2023-03-12T19:36:40.618" v="59"/>
          <pc:sldLayoutMkLst>
            <pc:docMk/>
            <pc:sldMasterMk cId="2378592566" sldId="2147483766"/>
            <pc:sldLayoutMk cId="3437690786" sldId="2147483758"/>
          </pc:sldLayoutMkLst>
        </pc:sldLayoutChg>
        <pc:sldLayoutChg chg="add del">
          <pc:chgData name="František Lányi" userId="6976942124988668" providerId="Windows Live" clId="Web-{8B1BD1BB-3798-4798-BCC3-710B9F12B70F}" dt="2023-03-12T19:36:40.618" v="59"/>
          <pc:sldLayoutMkLst>
            <pc:docMk/>
            <pc:sldMasterMk cId="2378592566" sldId="2147483766"/>
            <pc:sldLayoutMk cId="3307345362" sldId="2147483759"/>
          </pc:sldLayoutMkLst>
        </pc:sldLayoutChg>
        <pc:sldLayoutChg chg="add del">
          <pc:chgData name="František Lányi" userId="6976942124988668" providerId="Windows Live" clId="Web-{8B1BD1BB-3798-4798-BCC3-710B9F12B70F}" dt="2023-03-12T19:36:40.618" v="59"/>
          <pc:sldLayoutMkLst>
            <pc:docMk/>
            <pc:sldMasterMk cId="2378592566" sldId="2147483766"/>
            <pc:sldLayoutMk cId="2470717188" sldId="2147483760"/>
          </pc:sldLayoutMkLst>
        </pc:sldLayoutChg>
        <pc:sldLayoutChg chg="add del">
          <pc:chgData name="František Lányi" userId="6976942124988668" providerId="Windows Live" clId="Web-{8B1BD1BB-3798-4798-BCC3-710B9F12B70F}" dt="2023-03-12T19:36:40.618" v="59"/>
          <pc:sldLayoutMkLst>
            <pc:docMk/>
            <pc:sldMasterMk cId="2378592566" sldId="2147483766"/>
            <pc:sldLayoutMk cId="779229722" sldId="2147483761"/>
          </pc:sldLayoutMkLst>
        </pc:sldLayoutChg>
        <pc:sldLayoutChg chg="add del">
          <pc:chgData name="František Lányi" userId="6976942124988668" providerId="Windows Live" clId="Web-{8B1BD1BB-3798-4798-BCC3-710B9F12B70F}" dt="2023-03-12T19:36:40.618" v="59"/>
          <pc:sldLayoutMkLst>
            <pc:docMk/>
            <pc:sldMasterMk cId="2378592566" sldId="2147483766"/>
            <pc:sldLayoutMk cId="869895456" sldId="2147483762"/>
          </pc:sldLayoutMkLst>
        </pc:sldLayoutChg>
        <pc:sldLayoutChg chg="add del">
          <pc:chgData name="František Lányi" userId="6976942124988668" providerId="Windows Live" clId="Web-{8B1BD1BB-3798-4798-BCC3-710B9F12B70F}" dt="2023-03-12T19:36:40.618" v="59"/>
          <pc:sldLayoutMkLst>
            <pc:docMk/>
            <pc:sldMasterMk cId="2378592566" sldId="2147483766"/>
            <pc:sldLayoutMk cId="1333558391" sldId="2147483763"/>
          </pc:sldLayoutMkLst>
        </pc:sldLayoutChg>
        <pc:sldLayoutChg chg="add del">
          <pc:chgData name="František Lányi" userId="6976942124988668" providerId="Windows Live" clId="Web-{8B1BD1BB-3798-4798-BCC3-710B9F12B70F}" dt="2023-03-12T19:36:40.618" v="59"/>
          <pc:sldLayoutMkLst>
            <pc:docMk/>
            <pc:sldMasterMk cId="2378592566" sldId="2147483766"/>
            <pc:sldLayoutMk cId="2190726369" sldId="2147483764"/>
          </pc:sldLayoutMkLst>
        </pc:sldLayoutChg>
        <pc:sldLayoutChg chg="add del">
          <pc:chgData name="František Lányi" userId="6976942124988668" providerId="Windows Live" clId="Web-{8B1BD1BB-3798-4798-BCC3-710B9F12B70F}" dt="2023-03-12T19:36:40.618" v="59"/>
          <pc:sldLayoutMkLst>
            <pc:docMk/>
            <pc:sldMasterMk cId="2378592566" sldId="2147483766"/>
            <pc:sldLayoutMk cId="1770087732" sldId="2147483765"/>
          </pc:sldLayoutMkLst>
        </pc:sldLayoutChg>
      </pc:sldMasterChg>
      <pc:sldMasterChg chg="add del addSldLayout delSldLayout modSldLayout">
        <pc:chgData name="František Lányi" userId="6976942124988668" providerId="Windows Live" clId="Web-{8B1BD1BB-3798-4798-BCC3-710B9F12B70F}" dt="2023-03-12T19:38:42.465" v="72"/>
        <pc:sldMasterMkLst>
          <pc:docMk/>
          <pc:sldMasterMk cId="2554630048" sldId="2147483776"/>
        </pc:sldMasterMkLst>
        <pc:sldLayoutChg chg="add del mod replId">
          <pc:chgData name="František Lányi" userId="6976942124988668" providerId="Windows Live" clId="Web-{8B1BD1BB-3798-4798-BCC3-710B9F12B70F}" dt="2023-03-12T19:38:42.465" v="72"/>
          <pc:sldLayoutMkLst>
            <pc:docMk/>
            <pc:sldMasterMk cId="2554630048" sldId="2147483776"/>
            <pc:sldLayoutMk cId="1022646296" sldId="2147483777"/>
          </pc:sldLayoutMkLst>
        </pc:sldLayoutChg>
        <pc:sldLayoutChg chg="add del mod replId">
          <pc:chgData name="František Lányi" userId="6976942124988668" providerId="Windows Live" clId="Web-{8B1BD1BB-3798-4798-BCC3-710B9F12B70F}" dt="2023-03-12T19:38:42.465" v="72"/>
          <pc:sldLayoutMkLst>
            <pc:docMk/>
            <pc:sldMasterMk cId="2554630048" sldId="2147483776"/>
            <pc:sldLayoutMk cId="1812103097" sldId="2147483778"/>
          </pc:sldLayoutMkLst>
        </pc:sldLayoutChg>
        <pc:sldLayoutChg chg="add del mod replId">
          <pc:chgData name="František Lányi" userId="6976942124988668" providerId="Windows Live" clId="Web-{8B1BD1BB-3798-4798-BCC3-710B9F12B70F}" dt="2023-03-12T19:38:42.465" v="72"/>
          <pc:sldLayoutMkLst>
            <pc:docMk/>
            <pc:sldMasterMk cId="2554630048" sldId="2147483776"/>
            <pc:sldLayoutMk cId="4156086722" sldId="2147483779"/>
          </pc:sldLayoutMkLst>
        </pc:sldLayoutChg>
        <pc:sldLayoutChg chg="add del mod replId">
          <pc:chgData name="František Lányi" userId="6976942124988668" providerId="Windows Live" clId="Web-{8B1BD1BB-3798-4798-BCC3-710B9F12B70F}" dt="2023-03-12T19:38:42.465" v="72"/>
          <pc:sldLayoutMkLst>
            <pc:docMk/>
            <pc:sldMasterMk cId="2554630048" sldId="2147483776"/>
            <pc:sldLayoutMk cId="2966435061" sldId="2147483780"/>
          </pc:sldLayoutMkLst>
        </pc:sldLayoutChg>
        <pc:sldLayoutChg chg="add del mod replId">
          <pc:chgData name="František Lányi" userId="6976942124988668" providerId="Windows Live" clId="Web-{8B1BD1BB-3798-4798-BCC3-710B9F12B70F}" dt="2023-03-12T19:38:42.465" v="72"/>
          <pc:sldLayoutMkLst>
            <pc:docMk/>
            <pc:sldMasterMk cId="2554630048" sldId="2147483776"/>
            <pc:sldLayoutMk cId="2797531118" sldId="2147483781"/>
          </pc:sldLayoutMkLst>
        </pc:sldLayoutChg>
        <pc:sldLayoutChg chg="add del mod replId">
          <pc:chgData name="František Lányi" userId="6976942124988668" providerId="Windows Live" clId="Web-{8B1BD1BB-3798-4798-BCC3-710B9F12B70F}" dt="2023-03-12T19:38:42.465" v="72"/>
          <pc:sldLayoutMkLst>
            <pc:docMk/>
            <pc:sldMasterMk cId="2554630048" sldId="2147483776"/>
            <pc:sldLayoutMk cId="2718581313" sldId="2147483782"/>
          </pc:sldLayoutMkLst>
        </pc:sldLayoutChg>
        <pc:sldLayoutChg chg="add del mod replId">
          <pc:chgData name="František Lányi" userId="6976942124988668" providerId="Windows Live" clId="Web-{8B1BD1BB-3798-4798-BCC3-710B9F12B70F}" dt="2023-03-12T19:38:42.465" v="72"/>
          <pc:sldLayoutMkLst>
            <pc:docMk/>
            <pc:sldMasterMk cId="2554630048" sldId="2147483776"/>
            <pc:sldLayoutMk cId="1563750485" sldId="2147483783"/>
          </pc:sldLayoutMkLst>
        </pc:sldLayoutChg>
        <pc:sldLayoutChg chg="add del mod replId">
          <pc:chgData name="František Lányi" userId="6976942124988668" providerId="Windows Live" clId="Web-{8B1BD1BB-3798-4798-BCC3-710B9F12B70F}" dt="2023-03-12T19:38:42.465" v="72"/>
          <pc:sldLayoutMkLst>
            <pc:docMk/>
            <pc:sldMasterMk cId="2554630048" sldId="2147483776"/>
            <pc:sldLayoutMk cId="2809857122" sldId="2147483784"/>
          </pc:sldLayoutMkLst>
        </pc:sldLayoutChg>
        <pc:sldLayoutChg chg="add del mod replId">
          <pc:chgData name="František Lányi" userId="6976942124988668" providerId="Windows Live" clId="Web-{8B1BD1BB-3798-4798-BCC3-710B9F12B70F}" dt="2023-03-12T19:38:42.465" v="72"/>
          <pc:sldLayoutMkLst>
            <pc:docMk/>
            <pc:sldMasterMk cId="2554630048" sldId="2147483776"/>
            <pc:sldLayoutMk cId="1234230192" sldId="2147483785"/>
          </pc:sldLayoutMkLst>
        </pc:sldLayoutChg>
        <pc:sldLayoutChg chg="add del mod replId">
          <pc:chgData name="František Lányi" userId="6976942124988668" providerId="Windows Live" clId="Web-{8B1BD1BB-3798-4798-BCC3-710B9F12B70F}" dt="2023-03-12T19:38:42.465" v="72"/>
          <pc:sldLayoutMkLst>
            <pc:docMk/>
            <pc:sldMasterMk cId="2554630048" sldId="2147483776"/>
            <pc:sldLayoutMk cId="887594332" sldId="2147483786"/>
          </pc:sldLayoutMkLst>
        </pc:sldLayoutChg>
        <pc:sldLayoutChg chg="add del mod replId">
          <pc:chgData name="František Lányi" userId="6976942124988668" providerId="Windows Live" clId="Web-{8B1BD1BB-3798-4798-BCC3-710B9F12B70F}" dt="2023-03-12T19:38:42.465" v="72"/>
          <pc:sldLayoutMkLst>
            <pc:docMk/>
            <pc:sldMasterMk cId="2554630048" sldId="2147483776"/>
            <pc:sldLayoutMk cId="1350969023" sldId="2147483787"/>
          </pc:sldLayoutMkLst>
        </pc:sldLayoutChg>
        <pc:sldLayoutChg chg="add del mod replId">
          <pc:chgData name="František Lányi" userId="6976942124988668" providerId="Windows Live" clId="Web-{8B1BD1BB-3798-4798-BCC3-710B9F12B70F}" dt="2023-03-12T19:38:42.465" v="72"/>
          <pc:sldLayoutMkLst>
            <pc:docMk/>
            <pc:sldMasterMk cId="2554630048" sldId="2147483776"/>
            <pc:sldLayoutMk cId="1808986961" sldId="2147483788"/>
          </pc:sldLayoutMkLst>
        </pc:sldLayoutChg>
        <pc:sldLayoutChg chg="add del mod replId">
          <pc:chgData name="František Lányi" userId="6976942124988668" providerId="Windows Live" clId="Web-{8B1BD1BB-3798-4798-BCC3-710B9F12B70F}" dt="2023-03-12T19:38:42.465" v="72"/>
          <pc:sldLayoutMkLst>
            <pc:docMk/>
            <pc:sldMasterMk cId="2554630048" sldId="2147483776"/>
            <pc:sldLayoutMk cId="2107164766" sldId="2147483789"/>
          </pc:sldLayoutMkLst>
        </pc:sldLayoutChg>
        <pc:sldLayoutChg chg="add del mod replId">
          <pc:chgData name="František Lányi" userId="6976942124988668" providerId="Windows Live" clId="Web-{8B1BD1BB-3798-4798-BCC3-710B9F12B70F}" dt="2023-03-12T19:38:42.465" v="72"/>
          <pc:sldLayoutMkLst>
            <pc:docMk/>
            <pc:sldMasterMk cId="2554630048" sldId="2147483776"/>
            <pc:sldLayoutMk cId="1257854899" sldId="2147483790"/>
          </pc:sldLayoutMkLst>
        </pc:sldLayoutChg>
        <pc:sldLayoutChg chg="add del mod replId">
          <pc:chgData name="František Lányi" userId="6976942124988668" providerId="Windows Live" clId="Web-{8B1BD1BB-3798-4798-BCC3-710B9F12B70F}" dt="2023-03-12T19:38:42.465" v="72"/>
          <pc:sldLayoutMkLst>
            <pc:docMk/>
            <pc:sldMasterMk cId="2554630048" sldId="2147483776"/>
            <pc:sldLayoutMk cId="3227883543" sldId="2147483791"/>
          </pc:sldLayoutMkLst>
        </pc:sldLayoutChg>
        <pc:sldLayoutChg chg="add del mod replId">
          <pc:chgData name="František Lányi" userId="6976942124988668" providerId="Windows Live" clId="Web-{8B1BD1BB-3798-4798-BCC3-710B9F12B70F}" dt="2023-03-12T19:38:42.465" v="72"/>
          <pc:sldLayoutMkLst>
            <pc:docMk/>
            <pc:sldMasterMk cId="2554630048" sldId="2147483776"/>
            <pc:sldLayoutMk cId="1726286091" sldId="2147483792"/>
          </pc:sldLayoutMkLst>
        </pc:sldLayoutChg>
      </pc:sldMasterChg>
      <pc:sldMasterChg chg="add del addSldLayout delSldLayout">
        <pc:chgData name="František Lányi" userId="6976942124988668" providerId="Windows Live" clId="Web-{8B1BD1BB-3798-4798-BCC3-710B9F12B70F}" dt="2023-03-12T19:37:41.995" v="61"/>
        <pc:sldMasterMkLst>
          <pc:docMk/>
          <pc:sldMasterMk cId="2991203513" sldId="2147483792"/>
        </pc:sldMasterMkLst>
        <pc:sldLayoutChg chg="add del">
          <pc:chgData name="František Lányi" userId="6976942124988668" providerId="Windows Live" clId="Web-{8B1BD1BB-3798-4798-BCC3-710B9F12B70F}" dt="2023-03-12T19:37:41.995" v="61"/>
          <pc:sldLayoutMkLst>
            <pc:docMk/>
            <pc:sldMasterMk cId="2991203513" sldId="2147483792"/>
            <pc:sldLayoutMk cId="7935186" sldId="2147483781"/>
          </pc:sldLayoutMkLst>
        </pc:sldLayoutChg>
        <pc:sldLayoutChg chg="add del">
          <pc:chgData name="František Lányi" userId="6976942124988668" providerId="Windows Live" clId="Web-{8B1BD1BB-3798-4798-BCC3-710B9F12B70F}" dt="2023-03-12T19:37:41.995" v="61"/>
          <pc:sldLayoutMkLst>
            <pc:docMk/>
            <pc:sldMasterMk cId="2991203513" sldId="2147483792"/>
            <pc:sldLayoutMk cId="3756433893" sldId="2147483782"/>
          </pc:sldLayoutMkLst>
        </pc:sldLayoutChg>
        <pc:sldLayoutChg chg="add del">
          <pc:chgData name="František Lányi" userId="6976942124988668" providerId="Windows Live" clId="Web-{8B1BD1BB-3798-4798-BCC3-710B9F12B70F}" dt="2023-03-12T19:37:41.995" v="61"/>
          <pc:sldLayoutMkLst>
            <pc:docMk/>
            <pc:sldMasterMk cId="2991203513" sldId="2147483792"/>
            <pc:sldLayoutMk cId="1399510230" sldId="2147483783"/>
          </pc:sldLayoutMkLst>
        </pc:sldLayoutChg>
        <pc:sldLayoutChg chg="add del">
          <pc:chgData name="František Lányi" userId="6976942124988668" providerId="Windows Live" clId="Web-{8B1BD1BB-3798-4798-BCC3-710B9F12B70F}" dt="2023-03-12T19:37:41.995" v="61"/>
          <pc:sldLayoutMkLst>
            <pc:docMk/>
            <pc:sldMasterMk cId="2991203513" sldId="2147483792"/>
            <pc:sldLayoutMk cId="2028010527" sldId="2147483784"/>
          </pc:sldLayoutMkLst>
        </pc:sldLayoutChg>
        <pc:sldLayoutChg chg="add del">
          <pc:chgData name="František Lányi" userId="6976942124988668" providerId="Windows Live" clId="Web-{8B1BD1BB-3798-4798-BCC3-710B9F12B70F}" dt="2023-03-12T19:37:41.995" v="61"/>
          <pc:sldLayoutMkLst>
            <pc:docMk/>
            <pc:sldMasterMk cId="2991203513" sldId="2147483792"/>
            <pc:sldLayoutMk cId="3962517043" sldId="2147483785"/>
          </pc:sldLayoutMkLst>
        </pc:sldLayoutChg>
        <pc:sldLayoutChg chg="add del">
          <pc:chgData name="František Lányi" userId="6976942124988668" providerId="Windows Live" clId="Web-{8B1BD1BB-3798-4798-BCC3-710B9F12B70F}" dt="2023-03-12T19:37:41.995" v="61"/>
          <pc:sldLayoutMkLst>
            <pc:docMk/>
            <pc:sldMasterMk cId="2991203513" sldId="2147483792"/>
            <pc:sldLayoutMk cId="3682330249" sldId="2147483786"/>
          </pc:sldLayoutMkLst>
        </pc:sldLayoutChg>
        <pc:sldLayoutChg chg="add del">
          <pc:chgData name="František Lányi" userId="6976942124988668" providerId="Windows Live" clId="Web-{8B1BD1BB-3798-4798-BCC3-710B9F12B70F}" dt="2023-03-12T19:37:41.995" v="61"/>
          <pc:sldLayoutMkLst>
            <pc:docMk/>
            <pc:sldMasterMk cId="2991203513" sldId="2147483792"/>
            <pc:sldLayoutMk cId="2347844824" sldId="2147483787"/>
          </pc:sldLayoutMkLst>
        </pc:sldLayoutChg>
        <pc:sldLayoutChg chg="add del">
          <pc:chgData name="František Lányi" userId="6976942124988668" providerId="Windows Live" clId="Web-{8B1BD1BB-3798-4798-BCC3-710B9F12B70F}" dt="2023-03-12T19:37:41.995" v="61"/>
          <pc:sldLayoutMkLst>
            <pc:docMk/>
            <pc:sldMasterMk cId="2991203513" sldId="2147483792"/>
            <pc:sldLayoutMk cId="89945012" sldId="2147483788"/>
          </pc:sldLayoutMkLst>
        </pc:sldLayoutChg>
        <pc:sldLayoutChg chg="add del">
          <pc:chgData name="František Lányi" userId="6976942124988668" providerId="Windows Live" clId="Web-{8B1BD1BB-3798-4798-BCC3-710B9F12B70F}" dt="2023-03-12T19:37:41.995" v="61"/>
          <pc:sldLayoutMkLst>
            <pc:docMk/>
            <pc:sldMasterMk cId="2991203513" sldId="2147483792"/>
            <pc:sldLayoutMk cId="1401433398" sldId="2147483789"/>
          </pc:sldLayoutMkLst>
        </pc:sldLayoutChg>
        <pc:sldLayoutChg chg="add del">
          <pc:chgData name="František Lányi" userId="6976942124988668" providerId="Windows Live" clId="Web-{8B1BD1BB-3798-4798-BCC3-710B9F12B70F}" dt="2023-03-12T19:37:41.995" v="61"/>
          <pc:sldLayoutMkLst>
            <pc:docMk/>
            <pc:sldMasterMk cId="2991203513" sldId="2147483792"/>
            <pc:sldLayoutMk cId="3827594997" sldId="2147483790"/>
          </pc:sldLayoutMkLst>
        </pc:sldLayoutChg>
        <pc:sldLayoutChg chg="add del">
          <pc:chgData name="František Lányi" userId="6976942124988668" providerId="Windows Live" clId="Web-{8B1BD1BB-3798-4798-BCC3-710B9F12B70F}" dt="2023-03-12T19:37:41.995" v="61"/>
          <pc:sldLayoutMkLst>
            <pc:docMk/>
            <pc:sldMasterMk cId="2991203513" sldId="2147483792"/>
            <pc:sldLayoutMk cId="3277855975" sldId="2147483791"/>
          </pc:sldLayoutMkLst>
        </pc:sldLayoutChg>
      </pc:sldMasterChg>
      <pc:sldMasterChg chg="add del addSldLayout delSldLayout modSldLayout">
        <pc:chgData name="František Lányi" userId="6976942124988668" providerId="Windows Live" clId="Web-{8B1BD1BB-3798-4798-BCC3-710B9F12B70F}" dt="2023-03-12T21:48:46.726" v="2953"/>
        <pc:sldMasterMkLst>
          <pc:docMk/>
          <pc:sldMasterMk cId="2430218527" sldId="2147483793"/>
        </pc:sldMasterMkLst>
        <pc:sldLayoutChg chg="add del mod replId">
          <pc:chgData name="František Lányi" userId="6976942124988668" providerId="Windows Live" clId="Web-{8B1BD1BB-3798-4798-BCC3-710B9F12B70F}" dt="2023-03-12T21:48:46.726" v="2953"/>
          <pc:sldLayoutMkLst>
            <pc:docMk/>
            <pc:sldMasterMk cId="2430218527" sldId="2147483793"/>
            <pc:sldLayoutMk cId="3716777079" sldId="2147483794"/>
          </pc:sldLayoutMkLst>
        </pc:sldLayoutChg>
        <pc:sldLayoutChg chg="add del mod replId">
          <pc:chgData name="František Lányi" userId="6976942124988668" providerId="Windows Live" clId="Web-{8B1BD1BB-3798-4798-BCC3-710B9F12B70F}" dt="2023-03-12T21:48:46.726" v="2953"/>
          <pc:sldLayoutMkLst>
            <pc:docMk/>
            <pc:sldMasterMk cId="2430218527" sldId="2147483793"/>
            <pc:sldLayoutMk cId="1624908342" sldId="2147483795"/>
          </pc:sldLayoutMkLst>
        </pc:sldLayoutChg>
        <pc:sldLayoutChg chg="add del mod replId">
          <pc:chgData name="František Lányi" userId="6976942124988668" providerId="Windows Live" clId="Web-{8B1BD1BB-3798-4798-BCC3-710B9F12B70F}" dt="2023-03-12T21:48:46.726" v="2953"/>
          <pc:sldLayoutMkLst>
            <pc:docMk/>
            <pc:sldMasterMk cId="2430218527" sldId="2147483793"/>
            <pc:sldLayoutMk cId="2756084684" sldId="2147483796"/>
          </pc:sldLayoutMkLst>
        </pc:sldLayoutChg>
        <pc:sldLayoutChg chg="add del mod replId">
          <pc:chgData name="František Lányi" userId="6976942124988668" providerId="Windows Live" clId="Web-{8B1BD1BB-3798-4798-BCC3-710B9F12B70F}" dt="2023-03-12T21:48:46.726" v="2953"/>
          <pc:sldLayoutMkLst>
            <pc:docMk/>
            <pc:sldMasterMk cId="2430218527" sldId="2147483793"/>
            <pc:sldLayoutMk cId="2699310074" sldId="2147483797"/>
          </pc:sldLayoutMkLst>
        </pc:sldLayoutChg>
        <pc:sldLayoutChg chg="add del mod replId">
          <pc:chgData name="František Lányi" userId="6976942124988668" providerId="Windows Live" clId="Web-{8B1BD1BB-3798-4798-BCC3-710B9F12B70F}" dt="2023-03-12T21:48:46.726" v="2953"/>
          <pc:sldLayoutMkLst>
            <pc:docMk/>
            <pc:sldMasterMk cId="2430218527" sldId="2147483793"/>
            <pc:sldLayoutMk cId="1500595033" sldId="2147483798"/>
          </pc:sldLayoutMkLst>
        </pc:sldLayoutChg>
        <pc:sldLayoutChg chg="add del mod replId">
          <pc:chgData name="František Lányi" userId="6976942124988668" providerId="Windows Live" clId="Web-{8B1BD1BB-3798-4798-BCC3-710B9F12B70F}" dt="2023-03-12T21:48:46.726" v="2953"/>
          <pc:sldLayoutMkLst>
            <pc:docMk/>
            <pc:sldMasterMk cId="2430218527" sldId="2147483793"/>
            <pc:sldLayoutMk cId="765608469" sldId="2147483799"/>
          </pc:sldLayoutMkLst>
        </pc:sldLayoutChg>
        <pc:sldLayoutChg chg="add del mod replId">
          <pc:chgData name="František Lányi" userId="6976942124988668" providerId="Windows Live" clId="Web-{8B1BD1BB-3798-4798-BCC3-710B9F12B70F}" dt="2023-03-12T21:48:46.726" v="2953"/>
          <pc:sldLayoutMkLst>
            <pc:docMk/>
            <pc:sldMasterMk cId="2430218527" sldId="2147483793"/>
            <pc:sldLayoutMk cId="1985022888" sldId="2147483800"/>
          </pc:sldLayoutMkLst>
        </pc:sldLayoutChg>
        <pc:sldLayoutChg chg="add del mod replId">
          <pc:chgData name="František Lányi" userId="6976942124988668" providerId="Windows Live" clId="Web-{8B1BD1BB-3798-4798-BCC3-710B9F12B70F}" dt="2023-03-12T21:48:46.726" v="2953"/>
          <pc:sldLayoutMkLst>
            <pc:docMk/>
            <pc:sldMasterMk cId="2430218527" sldId="2147483793"/>
            <pc:sldLayoutMk cId="279877781" sldId="2147483801"/>
          </pc:sldLayoutMkLst>
        </pc:sldLayoutChg>
        <pc:sldLayoutChg chg="add del mod replId">
          <pc:chgData name="František Lányi" userId="6976942124988668" providerId="Windows Live" clId="Web-{8B1BD1BB-3798-4798-BCC3-710B9F12B70F}" dt="2023-03-12T21:48:46.726" v="2953"/>
          <pc:sldLayoutMkLst>
            <pc:docMk/>
            <pc:sldMasterMk cId="2430218527" sldId="2147483793"/>
            <pc:sldLayoutMk cId="1972870095" sldId="2147483802"/>
          </pc:sldLayoutMkLst>
        </pc:sldLayoutChg>
        <pc:sldLayoutChg chg="add del mod replId">
          <pc:chgData name="František Lányi" userId="6976942124988668" providerId="Windows Live" clId="Web-{8B1BD1BB-3798-4798-BCC3-710B9F12B70F}" dt="2023-03-12T21:48:46.726" v="2953"/>
          <pc:sldLayoutMkLst>
            <pc:docMk/>
            <pc:sldMasterMk cId="2430218527" sldId="2147483793"/>
            <pc:sldLayoutMk cId="1308367908" sldId="2147483803"/>
          </pc:sldLayoutMkLst>
        </pc:sldLayoutChg>
        <pc:sldLayoutChg chg="add del mod replId">
          <pc:chgData name="František Lányi" userId="6976942124988668" providerId="Windows Live" clId="Web-{8B1BD1BB-3798-4798-BCC3-710B9F12B70F}" dt="2023-03-12T21:48:46.726" v="2953"/>
          <pc:sldLayoutMkLst>
            <pc:docMk/>
            <pc:sldMasterMk cId="2430218527" sldId="2147483793"/>
            <pc:sldLayoutMk cId="1495792999" sldId="2147483804"/>
          </pc:sldLayoutMkLst>
        </pc:sldLayoutChg>
        <pc:sldLayoutChg chg="add del mod replId">
          <pc:chgData name="František Lányi" userId="6976942124988668" providerId="Windows Live" clId="Web-{8B1BD1BB-3798-4798-BCC3-710B9F12B70F}" dt="2023-03-12T21:48:46.726" v="2953"/>
          <pc:sldLayoutMkLst>
            <pc:docMk/>
            <pc:sldMasterMk cId="2430218527" sldId="2147483793"/>
            <pc:sldLayoutMk cId="1680084548" sldId="2147483805"/>
          </pc:sldLayoutMkLst>
        </pc:sldLayoutChg>
        <pc:sldLayoutChg chg="add del mod replId">
          <pc:chgData name="František Lányi" userId="6976942124988668" providerId="Windows Live" clId="Web-{8B1BD1BB-3798-4798-BCC3-710B9F12B70F}" dt="2023-03-12T21:48:46.726" v="2953"/>
          <pc:sldLayoutMkLst>
            <pc:docMk/>
            <pc:sldMasterMk cId="2430218527" sldId="2147483793"/>
            <pc:sldLayoutMk cId="483030501" sldId="2147483806"/>
          </pc:sldLayoutMkLst>
        </pc:sldLayoutChg>
        <pc:sldLayoutChg chg="add del mod replId">
          <pc:chgData name="František Lányi" userId="6976942124988668" providerId="Windows Live" clId="Web-{8B1BD1BB-3798-4798-BCC3-710B9F12B70F}" dt="2023-03-12T21:48:46.726" v="2953"/>
          <pc:sldLayoutMkLst>
            <pc:docMk/>
            <pc:sldMasterMk cId="2430218527" sldId="2147483793"/>
            <pc:sldLayoutMk cId="2757882248" sldId="2147483807"/>
          </pc:sldLayoutMkLst>
        </pc:sldLayoutChg>
        <pc:sldLayoutChg chg="add del mod replId">
          <pc:chgData name="František Lányi" userId="6976942124988668" providerId="Windows Live" clId="Web-{8B1BD1BB-3798-4798-BCC3-710B9F12B70F}" dt="2023-03-12T21:48:46.726" v="2953"/>
          <pc:sldLayoutMkLst>
            <pc:docMk/>
            <pc:sldMasterMk cId="2430218527" sldId="2147483793"/>
            <pc:sldLayoutMk cId="2429719761" sldId="2147483808"/>
          </pc:sldLayoutMkLst>
        </pc:sldLayoutChg>
        <pc:sldLayoutChg chg="add del mod replId">
          <pc:chgData name="František Lányi" userId="6976942124988668" providerId="Windows Live" clId="Web-{8B1BD1BB-3798-4798-BCC3-710B9F12B70F}" dt="2023-03-12T21:48:46.726" v="2953"/>
          <pc:sldLayoutMkLst>
            <pc:docMk/>
            <pc:sldMasterMk cId="2430218527" sldId="2147483793"/>
            <pc:sldLayoutMk cId="1218191515" sldId="2147483809"/>
          </pc:sldLayoutMkLst>
        </pc:sldLayoutChg>
      </pc:sldMasterChg>
      <pc:sldMasterChg chg="add addSldLayout modSldLayout">
        <pc:chgData name="František Lányi" userId="6976942124988668" providerId="Windows Live" clId="Web-{8B1BD1BB-3798-4798-BCC3-710B9F12B70F}" dt="2023-03-12T21:48:46.726" v="2953"/>
        <pc:sldMasterMkLst>
          <pc:docMk/>
          <pc:sldMasterMk cId="2794190677" sldId="2147483810"/>
        </pc:sldMasterMkLst>
        <pc:sldLayoutChg chg="add mod replId">
          <pc:chgData name="František Lányi" userId="6976942124988668" providerId="Windows Live" clId="Web-{8B1BD1BB-3798-4798-BCC3-710B9F12B70F}" dt="2023-03-12T21:48:46.726" v="2953"/>
          <pc:sldLayoutMkLst>
            <pc:docMk/>
            <pc:sldMasterMk cId="2794190677" sldId="2147483810"/>
            <pc:sldLayoutMk cId="1081911022" sldId="2147483811"/>
          </pc:sldLayoutMkLst>
        </pc:sldLayoutChg>
        <pc:sldLayoutChg chg="add mod replId">
          <pc:chgData name="František Lányi" userId="6976942124988668" providerId="Windows Live" clId="Web-{8B1BD1BB-3798-4798-BCC3-710B9F12B70F}" dt="2023-03-12T21:48:46.726" v="2953"/>
          <pc:sldLayoutMkLst>
            <pc:docMk/>
            <pc:sldMasterMk cId="2794190677" sldId="2147483810"/>
            <pc:sldLayoutMk cId="3913336380" sldId="2147483812"/>
          </pc:sldLayoutMkLst>
        </pc:sldLayoutChg>
        <pc:sldLayoutChg chg="add mod replId">
          <pc:chgData name="František Lányi" userId="6976942124988668" providerId="Windows Live" clId="Web-{8B1BD1BB-3798-4798-BCC3-710B9F12B70F}" dt="2023-03-12T21:48:46.726" v="2953"/>
          <pc:sldLayoutMkLst>
            <pc:docMk/>
            <pc:sldMasterMk cId="2794190677" sldId="2147483810"/>
            <pc:sldLayoutMk cId="740940193" sldId="2147483813"/>
          </pc:sldLayoutMkLst>
        </pc:sldLayoutChg>
        <pc:sldLayoutChg chg="add mod replId">
          <pc:chgData name="František Lányi" userId="6976942124988668" providerId="Windows Live" clId="Web-{8B1BD1BB-3798-4798-BCC3-710B9F12B70F}" dt="2023-03-12T21:48:46.726" v="2953"/>
          <pc:sldLayoutMkLst>
            <pc:docMk/>
            <pc:sldMasterMk cId="2794190677" sldId="2147483810"/>
            <pc:sldLayoutMk cId="1038124212" sldId="2147483814"/>
          </pc:sldLayoutMkLst>
        </pc:sldLayoutChg>
        <pc:sldLayoutChg chg="add mod replId">
          <pc:chgData name="František Lányi" userId="6976942124988668" providerId="Windows Live" clId="Web-{8B1BD1BB-3798-4798-BCC3-710B9F12B70F}" dt="2023-03-12T21:48:46.726" v="2953"/>
          <pc:sldLayoutMkLst>
            <pc:docMk/>
            <pc:sldMasterMk cId="2794190677" sldId="2147483810"/>
            <pc:sldLayoutMk cId="2984172402" sldId="2147483815"/>
          </pc:sldLayoutMkLst>
        </pc:sldLayoutChg>
        <pc:sldLayoutChg chg="add mod replId">
          <pc:chgData name="František Lányi" userId="6976942124988668" providerId="Windows Live" clId="Web-{8B1BD1BB-3798-4798-BCC3-710B9F12B70F}" dt="2023-03-12T21:48:46.726" v="2953"/>
          <pc:sldLayoutMkLst>
            <pc:docMk/>
            <pc:sldMasterMk cId="2794190677" sldId="2147483810"/>
            <pc:sldLayoutMk cId="2410615449" sldId="2147483816"/>
          </pc:sldLayoutMkLst>
        </pc:sldLayoutChg>
        <pc:sldLayoutChg chg="add mod replId">
          <pc:chgData name="František Lányi" userId="6976942124988668" providerId="Windows Live" clId="Web-{8B1BD1BB-3798-4798-BCC3-710B9F12B70F}" dt="2023-03-12T21:48:46.726" v="2953"/>
          <pc:sldLayoutMkLst>
            <pc:docMk/>
            <pc:sldMasterMk cId="2794190677" sldId="2147483810"/>
            <pc:sldLayoutMk cId="4015179630" sldId="2147483817"/>
          </pc:sldLayoutMkLst>
        </pc:sldLayoutChg>
        <pc:sldLayoutChg chg="add mod replId">
          <pc:chgData name="František Lányi" userId="6976942124988668" providerId="Windows Live" clId="Web-{8B1BD1BB-3798-4798-BCC3-710B9F12B70F}" dt="2023-03-12T21:48:46.726" v="2953"/>
          <pc:sldLayoutMkLst>
            <pc:docMk/>
            <pc:sldMasterMk cId="2794190677" sldId="2147483810"/>
            <pc:sldLayoutMk cId="1302168894" sldId="2147483818"/>
          </pc:sldLayoutMkLst>
        </pc:sldLayoutChg>
        <pc:sldLayoutChg chg="add mod replId">
          <pc:chgData name="František Lányi" userId="6976942124988668" providerId="Windows Live" clId="Web-{8B1BD1BB-3798-4798-BCC3-710B9F12B70F}" dt="2023-03-12T21:48:46.726" v="2953"/>
          <pc:sldLayoutMkLst>
            <pc:docMk/>
            <pc:sldMasterMk cId="2794190677" sldId="2147483810"/>
            <pc:sldLayoutMk cId="440345407" sldId="2147483819"/>
          </pc:sldLayoutMkLst>
        </pc:sldLayoutChg>
        <pc:sldLayoutChg chg="add mod replId">
          <pc:chgData name="František Lányi" userId="6976942124988668" providerId="Windows Live" clId="Web-{8B1BD1BB-3798-4798-BCC3-710B9F12B70F}" dt="2023-03-12T21:48:46.726" v="2953"/>
          <pc:sldLayoutMkLst>
            <pc:docMk/>
            <pc:sldMasterMk cId="2794190677" sldId="2147483810"/>
            <pc:sldLayoutMk cId="3434916620" sldId="2147483820"/>
          </pc:sldLayoutMkLst>
        </pc:sldLayoutChg>
        <pc:sldLayoutChg chg="add mod replId">
          <pc:chgData name="František Lányi" userId="6976942124988668" providerId="Windows Live" clId="Web-{8B1BD1BB-3798-4798-BCC3-710B9F12B70F}" dt="2023-03-12T21:48:46.726" v="2953"/>
          <pc:sldLayoutMkLst>
            <pc:docMk/>
            <pc:sldMasterMk cId="2794190677" sldId="2147483810"/>
            <pc:sldLayoutMk cId="1249383709" sldId="214748382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81911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34916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49383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13336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0940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38124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8417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10615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15179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02168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40345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3/13/2023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794190677"/>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Nadpis 1"/>
          <p:cNvSpPr>
            <a:spLocks noGrp="1"/>
          </p:cNvSpPr>
          <p:nvPr>
            <p:ph type="ctrTitle"/>
          </p:nvPr>
        </p:nvSpPr>
        <p:spPr>
          <a:xfrm>
            <a:off x="2827833" y="461991"/>
            <a:ext cx="6766078" cy="4927601"/>
          </a:xfrm>
        </p:spPr>
        <p:txBody>
          <a:bodyPr anchor="ctr">
            <a:normAutofit/>
          </a:bodyPr>
          <a:lstStyle/>
          <a:p>
            <a:r>
              <a:rPr lang="sk-SK" sz="6400" dirty="0">
                <a:solidFill>
                  <a:srgbClr val="DBA4E2"/>
                </a:solidFill>
                <a:latin typeface="Arial"/>
                <a:cs typeface="Calibri Light"/>
              </a:rPr>
              <a:t>POLITICKÉ STRANY NA SLOVENSKU</a:t>
            </a:r>
          </a:p>
        </p:txBody>
      </p:sp>
      <p:sp>
        <p:nvSpPr>
          <p:cNvPr id="3" name="Podnadpis 2"/>
          <p:cNvSpPr>
            <a:spLocks noGrp="1"/>
          </p:cNvSpPr>
          <p:nvPr>
            <p:ph type="subTitle" idx="1"/>
          </p:nvPr>
        </p:nvSpPr>
        <p:spPr>
          <a:xfrm>
            <a:off x="1138276" y="3093047"/>
            <a:ext cx="2707937" cy="4927602"/>
          </a:xfrm>
        </p:spPr>
        <p:txBody>
          <a:bodyPr vert="horz" lIns="91440" tIns="45720" rIns="91440" bIns="45720" rtlCol="0" anchor="ctr">
            <a:normAutofit/>
          </a:bodyPr>
          <a:lstStyle/>
          <a:p>
            <a:pPr algn="r"/>
            <a:r>
              <a:rPr lang="sk-SK" sz="1900" dirty="0" err="1">
                <a:latin typeface="Arial"/>
                <a:cs typeface="Calibri"/>
              </a:rPr>
              <a:t>Lányiová</a:t>
            </a:r>
            <a:r>
              <a:rPr lang="sk-SK" sz="1900" dirty="0">
                <a:latin typeface="Arial"/>
                <a:cs typeface="Calibri"/>
              </a:rPr>
              <a:t> Veronika</a:t>
            </a:r>
            <a:r>
              <a:rPr lang="sk-SK" sz="2000" dirty="0">
                <a:cs typeface="Calibri"/>
              </a:rPr>
              <a:t> </a:t>
            </a:r>
          </a:p>
        </p:txBody>
      </p:sp>
    </p:spTree>
    <p:extLst>
      <p:ext uri="{BB962C8B-B14F-4D97-AF65-F5344CB8AC3E}">
        <p14:creationId xmlns:p14="http://schemas.microsoft.com/office/powerpoint/2010/main" val="3676557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D1F8871-6AB9-049C-6A63-D281C7BECAF0}"/>
              </a:ext>
            </a:extLst>
          </p:cNvPr>
          <p:cNvSpPr>
            <a:spLocks noGrp="1"/>
          </p:cNvSpPr>
          <p:nvPr>
            <p:ph type="title"/>
          </p:nvPr>
        </p:nvSpPr>
        <p:spPr/>
        <p:txBody>
          <a:bodyPr/>
          <a:lstStyle/>
          <a:p>
            <a:endParaRPr lang="sk-SK"/>
          </a:p>
        </p:txBody>
      </p:sp>
      <p:sp>
        <p:nvSpPr>
          <p:cNvPr id="3" name="Zástupný objekt pre obsah 2">
            <a:extLst>
              <a:ext uri="{FF2B5EF4-FFF2-40B4-BE49-F238E27FC236}">
                <a16:creationId xmlns:a16="http://schemas.microsoft.com/office/drawing/2014/main" id="{4E6737CE-DA89-6E7C-EC55-5D43FAA86B02}"/>
              </a:ext>
            </a:extLst>
          </p:cNvPr>
          <p:cNvSpPr>
            <a:spLocks noGrp="1"/>
          </p:cNvSpPr>
          <p:nvPr>
            <p:ph idx="1"/>
          </p:nvPr>
        </p:nvSpPr>
        <p:spPr/>
        <p:txBody>
          <a:bodyPr/>
          <a:lstStyle/>
          <a:p>
            <a:endParaRPr lang="sk-SK"/>
          </a:p>
        </p:txBody>
      </p:sp>
    </p:spTree>
    <p:extLst>
      <p:ext uri="{BB962C8B-B14F-4D97-AF65-F5344CB8AC3E}">
        <p14:creationId xmlns:p14="http://schemas.microsoft.com/office/powerpoint/2010/main" val="1168620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45F98A7-FA55-9358-21F1-9EA7C5C07EC7}"/>
              </a:ext>
            </a:extLst>
          </p:cNvPr>
          <p:cNvSpPr>
            <a:spLocks noGrp="1"/>
          </p:cNvSpPr>
          <p:nvPr>
            <p:ph type="title"/>
          </p:nvPr>
        </p:nvSpPr>
        <p:spPr/>
        <p:txBody>
          <a:bodyPr/>
          <a:lstStyle/>
          <a:p>
            <a:endParaRPr lang="sk-SK"/>
          </a:p>
        </p:txBody>
      </p:sp>
      <p:sp>
        <p:nvSpPr>
          <p:cNvPr id="3" name="Zástupný objekt pre obsah 2">
            <a:extLst>
              <a:ext uri="{FF2B5EF4-FFF2-40B4-BE49-F238E27FC236}">
                <a16:creationId xmlns:a16="http://schemas.microsoft.com/office/drawing/2014/main" id="{2E4F2DB9-53FE-6305-E9FB-B93C1107C73E}"/>
              </a:ext>
            </a:extLst>
          </p:cNvPr>
          <p:cNvSpPr>
            <a:spLocks noGrp="1"/>
          </p:cNvSpPr>
          <p:nvPr>
            <p:ph idx="1"/>
          </p:nvPr>
        </p:nvSpPr>
        <p:spPr/>
        <p:txBody>
          <a:bodyPr/>
          <a:lstStyle/>
          <a:p>
            <a:endParaRPr lang="sk-SK"/>
          </a:p>
        </p:txBody>
      </p:sp>
    </p:spTree>
    <p:extLst>
      <p:ext uri="{BB962C8B-B14F-4D97-AF65-F5344CB8AC3E}">
        <p14:creationId xmlns:p14="http://schemas.microsoft.com/office/powerpoint/2010/main" val="2223390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39EFE9F-8334-D205-8060-75AC1A2CF707}"/>
              </a:ext>
            </a:extLst>
          </p:cNvPr>
          <p:cNvSpPr>
            <a:spLocks noGrp="1"/>
          </p:cNvSpPr>
          <p:nvPr>
            <p:ph type="title"/>
          </p:nvPr>
        </p:nvSpPr>
        <p:spPr/>
        <p:txBody>
          <a:bodyPr>
            <a:normAutofit/>
          </a:bodyPr>
          <a:lstStyle/>
          <a:p>
            <a:r>
              <a:rPr lang="sk-SK" sz="2400" dirty="0">
                <a:solidFill>
                  <a:srgbClr val="DBA4E2"/>
                </a:solidFill>
                <a:latin typeface="Arial"/>
                <a:cs typeface="Arial"/>
              </a:rPr>
              <a:t>politické strany a hnutia na Slovensku</a:t>
            </a:r>
            <a:endParaRPr lang="sk-SK" sz="2400">
              <a:solidFill>
                <a:srgbClr val="DBA4E2"/>
              </a:solidFill>
              <a:latin typeface="Arial"/>
              <a:cs typeface="Arial"/>
            </a:endParaRPr>
          </a:p>
        </p:txBody>
      </p:sp>
      <p:sp>
        <p:nvSpPr>
          <p:cNvPr id="4" name="BlokTextu 3">
            <a:extLst>
              <a:ext uri="{FF2B5EF4-FFF2-40B4-BE49-F238E27FC236}">
                <a16:creationId xmlns:a16="http://schemas.microsoft.com/office/drawing/2014/main" id="{C9E051EE-B2A5-9A43-E967-5E930B55AB68}"/>
              </a:ext>
            </a:extLst>
          </p:cNvPr>
          <p:cNvSpPr txBox="1"/>
          <p:nvPr/>
        </p:nvSpPr>
        <p:spPr>
          <a:xfrm>
            <a:off x="3762076" y="1430406"/>
            <a:ext cx="3406588"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sk-SK" dirty="0"/>
          </a:p>
          <a:p>
            <a:pPr marL="285750" indent="-285750">
              <a:buFont typeface="Arial" panose="020B0604020202020204" pitchFamily="34" charset="0"/>
              <a:buChar char="•"/>
            </a:pPr>
            <a:r>
              <a:rPr lang="sk-SK" sz="1900" dirty="0">
                <a:latin typeface="Arial"/>
                <a:cs typeface="Arial"/>
              </a:rPr>
              <a:t>MKO-MKS</a:t>
            </a:r>
            <a:endParaRPr lang="sk-SK" sz="1900">
              <a:latin typeface="Arial"/>
              <a:cs typeface="Arial"/>
            </a:endParaRPr>
          </a:p>
          <a:p>
            <a:pPr marL="285750" indent="-285750">
              <a:buFont typeface="Arial" panose="020B0604020202020204" pitchFamily="34" charset="0"/>
              <a:buChar char="•"/>
            </a:pPr>
            <a:r>
              <a:rPr lang="sk-SK" sz="1900" dirty="0">
                <a:latin typeface="Arial"/>
                <a:cs typeface="Arial"/>
              </a:rPr>
              <a:t>Modrá koalícia</a:t>
            </a:r>
            <a:endParaRPr lang="sk-SK" sz="1900">
              <a:latin typeface="Arial"/>
              <a:cs typeface="Arial"/>
            </a:endParaRPr>
          </a:p>
          <a:p>
            <a:pPr marL="285750" indent="-285750">
              <a:buFont typeface="Arial" panose="020B0604020202020204" pitchFamily="34" charset="0"/>
              <a:buChar char="•"/>
            </a:pPr>
            <a:r>
              <a:rPr lang="sk-SK" sz="1900" dirty="0">
                <a:latin typeface="Arial"/>
                <a:cs typeface="Arial"/>
              </a:rPr>
              <a:t>MOST-HÍD</a:t>
            </a:r>
            <a:endParaRPr lang="sk-SK" sz="1900">
              <a:latin typeface="Arial"/>
              <a:cs typeface="Arial"/>
            </a:endParaRPr>
          </a:p>
          <a:p>
            <a:pPr marL="285750" indent="-285750">
              <a:buFont typeface="Arial" panose="020B0604020202020204" pitchFamily="34" charset="0"/>
              <a:buChar char="•"/>
            </a:pPr>
            <a:r>
              <a:rPr lang="sk-SK" sz="1900" dirty="0">
                <a:latin typeface="Arial"/>
                <a:cs typeface="Arial"/>
              </a:rPr>
              <a:t>OKS</a:t>
            </a:r>
            <a:endParaRPr lang="sk-SK" sz="1900">
              <a:latin typeface="Arial"/>
              <a:cs typeface="Arial"/>
            </a:endParaRPr>
          </a:p>
          <a:p>
            <a:pPr marL="285750" indent="-285750">
              <a:buFont typeface="Arial" panose="020B0604020202020204" pitchFamily="34" charset="0"/>
              <a:buChar char="•"/>
            </a:pPr>
            <a:r>
              <a:rPr lang="sk-SK" sz="1900" dirty="0">
                <a:latin typeface="Arial"/>
                <a:cs typeface="Arial"/>
              </a:rPr>
              <a:t>OĽANO</a:t>
            </a:r>
            <a:endParaRPr lang="sk-SK" sz="1900">
              <a:latin typeface="Arial"/>
              <a:cs typeface="Arial"/>
            </a:endParaRPr>
          </a:p>
          <a:p>
            <a:pPr marL="285750" indent="-285750">
              <a:buFont typeface="Arial,Sans-Serif" panose="020B0604020202020204" pitchFamily="34" charset="0"/>
              <a:buChar char="•"/>
            </a:pPr>
            <a:r>
              <a:rPr lang="sk-SK" sz="1900" dirty="0">
                <a:latin typeface="Arial"/>
                <a:ea typeface="+mn-lt"/>
                <a:cs typeface="+mn-lt"/>
              </a:rPr>
              <a:t>PD</a:t>
            </a:r>
            <a:endParaRPr lang="en-US" sz="1900">
              <a:latin typeface="Arial"/>
              <a:ea typeface="+mn-lt"/>
              <a:cs typeface="+mn-lt"/>
            </a:endParaRPr>
          </a:p>
          <a:p>
            <a:pPr marL="285750" indent="-285750">
              <a:buFont typeface="Arial,Sans-Serif" panose="020B0604020202020204" pitchFamily="34" charset="0"/>
              <a:buChar char="•"/>
            </a:pPr>
            <a:r>
              <a:rPr lang="sk-SK" sz="1900" dirty="0">
                <a:latin typeface="Arial"/>
                <a:ea typeface="+mn-lt"/>
                <a:cs typeface="+mn-lt"/>
              </a:rPr>
              <a:t>PS</a:t>
            </a:r>
            <a:endParaRPr lang="en-US" sz="1900">
              <a:latin typeface="Arial"/>
              <a:ea typeface="+mn-lt"/>
              <a:cs typeface="+mn-lt"/>
            </a:endParaRPr>
          </a:p>
          <a:p>
            <a:pPr marL="285750" indent="-285750">
              <a:buFont typeface="Arial,Sans-Serif" panose="020B0604020202020204" pitchFamily="34" charset="0"/>
              <a:buChar char="•"/>
            </a:pPr>
            <a:r>
              <a:rPr lang="sk-SK" sz="1900" dirty="0">
                <a:latin typeface="Arial"/>
                <a:ea typeface="+mn-lt"/>
                <a:cs typeface="+mn-lt"/>
              </a:rPr>
              <a:t>PS SPOLU</a:t>
            </a:r>
            <a:endParaRPr lang="en-US" sz="1900">
              <a:latin typeface="Arial"/>
              <a:ea typeface="+mn-lt"/>
              <a:cs typeface="+mn-lt"/>
            </a:endParaRPr>
          </a:p>
          <a:p>
            <a:pPr marL="285750" indent="-285750">
              <a:buFont typeface="Arial,Sans-Serif" panose="020B0604020202020204" pitchFamily="34" charset="0"/>
              <a:buChar char="•"/>
            </a:pPr>
            <a:r>
              <a:rPr lang="sk-SK" sz="1900" dirty="0">
                <a:latin typeface="Arial"/>
                <a:ea typeface="+mn-lt"/>
                <a:cs typeface="+mn-lt"/>
              </a:rPr>
              <a:t>PSN</a:t>
            </a:r>
            <a:endParaRPr lang="en-US" sz="1900">
              <a:latin typeface="Arial"/>
              <a:ea typeface="+mn-lt"/>
              <a:cs typeface="+mn-lt"/>
            </a:endParaRPr>
          </a:p>
          <a:p>
            <a:pPr marL="285750" indent="-285750">
              <a:buFont typeface="Arial,Sans-Serif" panose="020B0604020202020204" pitchFamily="34" charset="0"/>
              <a:buChar char="•"/>
            </a:pPr>
            <a:r>
              <a:rPr lang="sk-SK" sz="1900" dirty="0">
                <a:latin typeface="Arial"/>
                <a:ea typeface="+mn-lt"/>
                <a:cs typeface="+mn-lt"/>
              </a:rPr>
              <a:t>Republika</a:t>
            </a:r>
            <a:endParaRPr lang="en-US" sz="1900">
              <a:latin typeface="Arial"/>
              <a:ea typeface="+mn-lt"/>
              <a:cs typeface="+mn-lt"/>
            </a:endParaRPr>
          </a:p>
          <a:p>
            <a:pPr marL="285750" indent="-285750">
              <a:buFont typeface="Arial,Sans-Serif" panose="020B0604020202020204" pitchFamily="34" charset="0"/>
              <a:buChar char="•"/>
            </a:pPr>
            <a:r>
              <a:rPr lang="sk-SK" sz="1900" dirty="0">
                <a:latin typeface="Arial"/>
                <a:ea typeface="+mn-lt"/>
                <a:cs typeface="+mn-lt"/>
              </a:rPr>
              <a:t>Šanca</a:t>
            </a:r>
            <a:endParaRPr lang="en-US" sz="1900">
              <a:latin typeface="Arial"/>
              <a:ea typeface="+mn-lt"/>
              <a:cs typeface="+mn-lt"/>
            </a:endParaRPr>
          </a:p>
          <a:p>
            <a:pPr marL="285750" indent="-285750">
              <a:buFont typeface="Arial,Sans-Serif" panose="020B0604020202020204" pitchFamily="34" charset="0"/>
              <a:buChar char="•"/>
            </a:pPr>
            <a:r>
              <a:rPr lang="sk-SK" sz="1900" dirty="0">
                <a:latin typeface="Arial"/>
                <a:ea typeface="+mn-lt"/>
                <a:cs typeface="+mn-lt"/>
              </a:rPr>
              <a:t>SaS</a:t>
            </a:r>
            <a:endParaRPr lang="en-US" sz="1900">
              <a:latin typeface="Arial"/>
              <a:ea typeface="+mn-lt"/>
              <a:cs typeface="+mn-lt"/>
            </a:endParaRPr>
          </a:p>
          <a:p>
            <a:pPr marL="285750" indent="-285750">
              <a:buFont typeface="Arial,Sans-Serif" panose="020B0604020202020204" pitchFamily="34" charset="0"/>
              <a:buChar char="•"/>
            </a:pPr>
            <a:r>
              <a:rPr lang="sk-SK" sz="1900" dirty="0">
                <a:latin typeface="Arial"/>
                <a:ea typeface="+mn-lt"/>
                <a:cs typeface="+mn-lt"/>
              </a:rPr>
              <a:t>SDKÚ-DS</a:t>
            </a:r>
            <a:endParaRPr lang="en-US" sz="1900">
              <a:latin typeface="Arial"/>
              <a:ea typeface="+mn-lt"/>
              <a:cs typeface="+mn-lt"/>
            </a:endParaRPr>
          </a:p>
          <a:p>
            <a:pPr marL="285750" indent="-285750">
              <a:buFont typeface="Arial,Sans-Serif" panose="020B0604020202020204" pitchFamily="34" charset="0"/>
              <a:buChar char="•"/>
            </a:pPr>
            <a:r>
              <a:rPr lang="sk-SK" sz="1900" dirty="0">
                <a:latin typeface="Arial"/>
                <a:ea typeface="+mn-lt"/>
                <a:cs typeface="+mn-lt"/>
              </a:rPr>
              <a:t>SHO</a:t>
            </a:r>
            <a:endParaRPr lang="en-US" sz="1900">
              <a:latin typeface="Arial"/>
              <a:ea typeface="+mn-lt"/>
              <a:cs typeface="+mn-lt"/>
            </a:endParaRPr>
          </a:p>
          <a:p>
            <a:pPr marL="285750" indent="-285750">
              <a:buFont typeface="Arial,Sans-Serif" panose="020B0604020202020204" pitchFamily="34" charset="0"/>
              <a:buChar char="•"/>
            </a:pPr>
            <a:r>
              <a:rPr lang="sk-SK" sz="1900" dirty="0">
                <a:latin typeface="Arial"/>
                <a:ea typeface="+mn-lt"/>
                <a:cs typeface="+mn-lt"/>
              </a:rPr>
              <a:t>SKOK !</a:t>
            </a:r>
            <a:endParaRPr lang="en-US" sz="1900">
              <a:latin typeface="Arial"/>
              <a:ea typeface="+mn-lt"/>
              <a:cs typeface="+mn-lt"/>
            </a:endParaRPr>
          </a:p>
          <a:p>
            <a:pPr marL="285750" indent="-285750">
              <a:buFont typeface="Arial,Sans-Serif" panose="020B0604020202020204" pitchFamily="34" charset="0"/>
              <a:buChar char="•"/>
            </a:pPr>
            <a:r>
              <a:rPr lang="sk-SK" sz="1900" dirty="0">
                <a:latin typeface="Arial"/>
                <a:ea typeface="+mn-lt"/>
                <a:cs typeface="+mn-lt"/>
              </a:rPr>
              <a:t>SKS</a:t>
            </a:r>
            <a:endParaRPr lang="sk-SK" sz="1900">
              <a:latin typeface="Arial"/>
              <a:cs typeface="Calibri"/>
            </a:endParaRPr>
          </a:p>
          <a:p>
            <a:endParaRPr lang="sk-SK" dirty="0"/>
          </a:p>
        </p:txBody>
      </p:sp>
      <p:sp>
        <p:nvSpPr>
          <p:cNvPr id="5" name="BlokTextu 4">
            <a:extLst>
              <a:ext uri="{FF2B5EF4-FFF2-40B4-BE49-F238E27FC236}">
                <a16:creationId xmlns:a16="http://schemas.microsoft.com/office/drawing/2014/main" id="{67673CC1-6B61-7F20-C107-88E92635EF78}"/>
              </a:ext>
            </a:extLst>
          </p:cNvPr>
          <p:cNvSpPr txBox="1"/>
          <p:nvPr/>
        </p:nvSpPr>
        <p:spPr>
          <a:xfrm>
            <a:off x="6197768" y="1428715"/>
            <a:ext cx="3272117" cy="50321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sk-SK" dirty="0"/>
          </a:p>
          <a:p>
            <a:pPr marL="285750" indent="-285750">
              <a:buFont typeface="Arial" panose="020B0604020202020204" pitchFamily="34" charset="0"/>
              <a:buChar char="•"/>
            </a:pPr>
            <a:r>
              <a:rPr lang="sk-SK" sz="1900" dirty="0">
                <a:latin typeface="Arial"/>
                <a:cs typeface="Arial"/>
              </a:rPr>
              <a:t>Slovenská liga</a:t>
            </a:r>
          </a:p>
          <a:p>
            <a:pPr marL="285750" indent="-285750">
              <a:buFont typeface="Arial" panose="020B0604020202020204" pitchFamily="34" charset="0"/>
              <a:buChar char="•"/>
            </a:pPr>
            <a:r>
              <a:rPr lang="sk-SK" sz="1900" dirty="0">
                <a:latin typeface="Arial"/>
                <a:cs typeface="Arial"/>
              </a:rPr>
              <a:t>SĽS</a:t>
            </a:r>
          </a:p>
          <a:p>
            <a:pPr marL="285750" indent="-285750">
              <a:buFont typeface="Arial" panose="020B0604020202020204" pitchFamily="34" charset="0"/>
              <a:buChar char="•"/>
            </a:pPr>
            <a:r>
              <a:rPr lang="sk-SK" sz="1900" dirty="0">
                <a:latin typeface="Arial"/>
                <a:cs typeface="Arial"/>
              </a:rPr>
              <a:t>SME RODINA</a:t>
            </a:r>
          </a:p>
          <a:p>
            <a:pPr marL="285750" indent="-285750">
              <a:buFont typeface="Arial" panose="020B0604020202020204" pitchFamily="34" charset="0"/>
              <a:buChar char="•"/>
            </a:pPr>
            <a:r>
              <a:rPr lang="sk-SK" sz="1900" dirty="0">
                <a:latin typeface="Arial"/>
                <a:cs typeface="Arial"/>
              </a:rPr>
              <a:t>SMER-SD</a:t>
            </a:r>
          </a:p>
          <a:p>
            <a:pPr marL="285750" indent="-285750">
              <a:buFont typeface="Arial" panose="020B0604020202020204" pitchFamily="34" charset="0"/>
              <a:buChar char="•"/>
            </a:pPr>
            <a:r>
              <a:rPr lang="sk-SK" sz="1900" dirty="0">
                <a:latin typeface="Arial"/>
                <a:cs typeface="Arial"/>
              </a:rPr>
              <a:t>SMK-MKP</a:t>
            </a:r>
          </a:p>
          <a:p>
            <a:pPr marL="285750" indent="-285750">
              <a:buFont typeface="Arial" panose="020B0604020202020204" pitchFamily="34" charset="0"/>
              <a:buChar char="•"/>
            </a:pPr>
            <a:r>
              <a:rPr lang="sk-SK" sz="1900" dirty="0">
                <a:latin typeface="Arial"/>
                <a:cs typeface="Arial"/>
              </a:rPr>
              <a:t>SNS</a:t>
            </a:r>
          </a:p>
          <a:p>
            <a:pPr marL="285750" indent="-285750">
              <a:buFont typeface="Arial" panose="020B0604020202020204" pitchFamily="34" charset="0"/>
              <a:buChar char="•"/>
            </a:pPr>
            <a:r>
              <a:rPr lang="sk-SK" sz="1900" dirty="0">
                <a:latin typeface="Arial"/>
                <a:cs typeface="Arial"/>
              </a:rPr>
              <a:t>Socialisti.sk</a:t>
            </a:r>
          </a:p>
          <a:p>
            <a:pPr marL="285750" indent="-285750">
              <a:buFont typeface="Arial" panose="020B0604020202020204" pitchFamily="34" charset="0"/>
              <a:buChar char="•"/>
            </a:pPr>
            <a:r>
              <a:rPr lang="sk-SK" sz="1900" dirty="0">
                <a:latin typeface="Arial"/>
                <a:cs typeface="Arial"/>
              </a:rPr>
              <a:t>SOLIDARITA</a:t>
            </a:r>
          </a:p>
          <a:p>
            <a:pPr marL="285750" indent="-285750">
              <a:buFont typeface="Arial" panose="020B0604020202020204" pitchFamily="34" charset="0"/>
              <a:buChar char="•"/>
            </a:pPr>
            <a:r>
              <a:rPr lang="sk-SK" sz="1900" dirty="0">
                <a:latin typeface="Arial"/>
                <a:cs typeface="Arial"/>
              </a:rPr>
              <a:t>SPOLU</a:t>
            </a:r>
          </a:p>
          <a:p>
            <a:pPr marL="285750" indent="-285750">
              <a:buFont typeface="Arial" panose="020B0604020202020204" pitchFamily="34" charset="0"/>
              <a:buChar char="•"/>
            </a:pPr>
            <a:r>
              <a:rPr lang="sk-SK" sz="1900" dirty="0">
                <a:latin typeface="Arial"/>
                <a:cs typeface="Arial"/>
              </a:rPr>
              <a:t>STANK</a:t>
            </a:r>
          </a:p>
          <a:p>
            <a:pPr marL="285750" indent="-285750">
              <a:buFont typeface="Arial" panose="020B0604020202020204" pitchFamily="34" charset="0"/>
              <a:buChar char="•"/>
            </a:pPr>
            <a:r>
              <a:rPr lang="sk-SK" sz="1900" dirty="0">
                <a:latin typeface="Arial"/>
                <a:cs typeface="Arial"/>
              </a:rPr>
              <a:t>SZS</a:t>
            </a:r>
          </a:p>
          <a:p>
            <a:pPr marL="285750" indent="-285750">
              <a:buFont typeface="Arial" panose="020B0604020202020204" pitchFamily="34" charset="0"/>
              <a:buChar char="•"/>
            </a:pPr>
            <a:r>
              <a:rPr lang="sk-SK" sz="1900" dirty="0">
                <a:latin typeface="Arial"/>
                <a:cs typeface="Arial"/>
              </a:rPr>
              <a:t>TIP</a:t>
            </a:r>
          </a:p>
          <a:p>
            <a:pPr marL="285750" indent="-285750">
              <a:buFont typeface="Arial" panose="020B0604020202020204" pitchFamily="34" charset="0"/>
              <a:buChar char="•"/>
            </a:pPr>
            <a:r>
              <a:rPr lang="sk-SK" sz="1900" dirty="0">
                <a:latin typeface="Arial"/>
                <a:cs typeface="Arial"/>
              </a:rPr>
              <a:t>VLASŤ</a:t>
            </a:r>
          </a:p>
          <a:p>
            <a:pPr marL="285750" indent="-285750">
              <a:buFont typeface="Arial" panose="020B0604020202020204" pitchFamily="34" charset="0"/>
              <a:buChar char="•"/>
            </a:pPr>
            <a:r>
              <a:rPr lang="sk-SK" sz="1900" dirty="0">
                <a:latin typeface="Arial"/>
                <a:cs typeface="Arial"/>
              </a:rPr>
              <a:t>ZA ĽUDÍ</a:t>
            </a:r>
          </a:p>
          <a:p>
            <a:pPr marL="285750" indent="-285750">
              <a:buFont typeface="Arial" panose="020B0604020202020204" pitchFamily="34" charset="0"/>
              <a:buChar char="•"/>
            </a:pPr>
            <a:r>
              <a:rPr lang="sk-SK" sz="1900" dirty="0">
                <a:latin typeface="Arial"/>
                <a:cs typeface="Arial"/>
              </a:rPr>
              <a:t>Zmena zdola, DÚ</a:t>
            </a:r>
          </a:p>
          <a:p>
            <a:pPr marL="285750" indent="-285750">
              <a:buFont typeface="Arial" panose="020B0604020202020204" pitchFamily="34" charset="0"/>
              <a:buChar char="•"/>
            </a:pPr>
            <a:endParaRPr lang="sk-SK" dirty="0"/>
          </a:p>
        </p:txBody>
      </p:sp>
      <p:sp>
        <p:nvSpPr>
          <p:cNvPr id="8" name="BlokTextu 7">
            <a:extLst>
              <a:ext uri="{FF2B5EF4-FFF2-40B4-BE49-F238E27FC236}">
                <a16:creationId xmlns:a16="http://schemas.microsoft.com/office/drawing/2014/main" id="{47453579-AC64-D8E1-B0FA-15B70A89C142}"/>
              </a:ext>
            </a:extLst>
          </p:cNvPr>
          <p:cNvSpPr txBox="1"/>
          <p:nvPr/>
        </p:nvSpPr>
        <p:spPr>
          <a:xfrm>
            <a:off x="1133273" y="1700193"/>
            <a:ext cx="2628237" cy="50629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sk-SK" sz="1900" dirty="0">
                <a:latin typeface="Arial"/>
                <a:cs typeface="Arial"/>
              </a:rPr>
              <a:t>99 %</a:t>
            </a:r>
            <a:endParaRPr lang="sk-SK" sz="1900">
              <a:latin typeface="Arial"/>
              <a:cs typeface="Arial"/>
            </a:endParaRPr>
          </a:p>
          <a:p>
            <a:pPr marL="285750" indent="-285750">
              <a:buFont typeface="Arial"/>
              <a:buChar char="•"/>
            </a:pPr>
            <a:r>
              <a:rPr lang="sk-SK" sz="1900" dirty="0">
                <a:latin typeface="Arial"/>
                <a:cs typeface="Arial"/>
              </a:rPr>
              <a:t>Aliancia</a:t>
            </a:r>
            <a:endParaRPr lang="sk-SK" sz="1900">
              <a:latin typeface="Arial"/>
              <a:cs typeface="Arial"/>
            </a:endParaRPr>
          </a:p>
          <a:p>
            <a:pPr marL="285750" indent="-285750">
              <a:buFont typeface="Arial"/>
              <a:buChar char="•"/>
            </a:pPr>
            <a:r>
              <a:rPr lang="sk-SK" sz="1900" dirty="0">
                <a:latin typeface="Arial"/>
                <a:cs typeface="Arial"/>
              </a:rPr>
              <a:t>Demokrati</a:t>
            </a:r>
            <a:endParaRPr lang="sk-SK" sz="1900">
              <a:latin typeface="Arial"/>
              <a:cs typeface="Arial"/>
            </a:endParaRPr>
          </a:p>
          <a:p>
            <a:pPr marL="285750" indent="-285750">
              <a:buFont typeface="Arial"/>
              <a:buChar char="•"/>
            </a:pPr>
            <a:r>
              <a:rPr lang="sk-SK" sz="1900" dirty="0">
                <a:latin typeface="Arial"/>
                <a:cs typeface="Arial"/>
              </a:rPr>
              <a:t>DOBRÁ VOĽBA</a:t>
            </a:r>
            <a:endParaRPr lang="sk-SK" sz="1900">
              <a:latin typeface="Arial"/>
              <a:cs typeface="Arial"/>
            </a:endParaRPr>
          </a:p>
          <a:p>
            <a:pPr marL="285750" indent="-285750">
              <a:buFont typeface="Arial"/>
              <a:buChar char="•"/>
            </a:pPr>
            <a:r>
              <a:rPr lang="sk-SK" sz="1900" dirty="0">
                <a:latin typeface="Arial"/>
                <a:cs typeface="Arial"/>
              </a:rPr>
              <a:t>DS</a:t>
            </a:r>
            <a:endParaRPr lang="sk-SK" sz="1900">
              <a:latin typeface="Arial"/>
              <a:cs typeface="Arial"/>
            </a:endParaRPr>
          </a:p>
          <a:p>
            <a:pPr marL="285750" indent="-285750">
              <a:buFont typeface="Arial"/>
              <a:buChar char="•"/>
            </a:pPr>
            <a:r>
              <a:rPr lang="sk-SK" sz="1900" dirty="0">
                <a:latin typeface="Arial"/>
                <a:cs typeface="Arial"/>
              </a:rPr>
              <a:t>HLAS</a:t>
            </a:r>
            <a:endParaRPr lang="sk-SK" sz="1900">
              <a:latin typeface="Arial"/>
              <a:cs typeface="Arial"/>
            </a:endParaRPr>
          </a:p>
          <a:p>
            <a:pPr marL="285750" indent="-285750">
              <a:buFont typeface="Arial"/>
              <a:buChar char="•"/>
            </a:pPr>
            <a:r>
              <a:rPr lang="sk-SK" sz="1900" dirty="0">
                <a:latin typeface="Arial"/>
                <a:cs typeface="Arial"/>
              </a:rPr>
              <a:t>HLAS ĽUDU</a:t>
            </a:r>
            <a:endParaRPr lang="sk-SK" sz="1900">
              <a:latin typeface="Arial"/>
              <a:cs typeface="Arial"/>
            </a:endParaRPr>
          </a:p>
          <a:p>
            <a:pPr marL="285750" indent="-285750">
              <a:buFont typeface="Arial"/>
              <a:buChar char="•"/>
            </a:pPr>
            <a:r>
              <a:rPr lang="sk-SK" sz="1900" dirty="0">
                <a:latin typeface="Arial"/>
                <a:cs typeface="Arial"/>
              </a:rPr>
              <a:t>Hlas pravice</a:t>
            </a:r>
            <a:endParaRPr lang="sk-SK" sz="1900">
              <a:latin typeface="Arial"/>
              <a:cs typeface="Arial"/>
            </a:endParaRPr>
          </a:p>
          <a:p>
            <a:pPr marL="285750" indent="-285750">
              <a:buFont typeface="Arial"/>
              <a:buChar char="•"/>
            </a:pPr>
            <a:r>
              <a:rPr lang="sk-SK" sz="1900" dirty="0">
                <a:latin typeface="Arial"/>
                <a:cs typeface="Arial"/>
              </a:rPr>
              <a:t>Jablko</a:t>
            </a:r>
            <a:endParaRPr lang="sk-SK" sz="1900">
              <a:latin typeface="Arial"/>
              <a:cs typeface="Arial"/>
            </a:endParaRPr>
          </a:p>
          <a:p>
            <a:pPr marL="285750" indent="-285750">
              <a:buFont typeface="Arial,Sans-Serif"/>
              <a:buChar char="•"/>
            </a:pPr>
            <a:r>
              <a:rPr lang="sk-SK" sz="1900" dirty="0">
                <a:latin typeface="Arial"/>
                <a:ea typeface="+mn-lt"/>
                <a:cs typeface="+mn-lt"/>
              </a:rPr>
              <a:t>KDH</a:t>
            </a:r>
            <a:endParaRPr lang="en-US" sz="1900">
              <a:latin typeface="Arial"/>
              <a:ea typeface="+mn-lt"/>
              <a:cs typeface="+mn-lt"/>
            </a:endParaRPr>
          </a:p>
          <a:p>
            <a:pPr marL="285750" indent="-285750">
              <a:buFont typeface="Arial,Sans-Serif"/>
              <a:buChar char="•"/>
            </a:pPr>
            <a:r>
              <a:rPr lang="sk-SK" sz="1900" dirty="0">
                <a:latin typeface="Arial"/>
                <a:ea typeface="+mn-lt"/>
                <a:cs typeface="+mn-lt"/>
              </a:rPr>
              <a:t>Kresťanská únia</a:t>
            </a:r>
            <a:endParaRPr lang="en-US" sz="1900">
              <a:latin typeface="Arial"/>
              <a:ea typeface="+mn-lt"/>
              <a:cs typeface="+mn-lt"/>
            </a:endParaRPr>
          </a:p>
          <a:p>
            <a:pPr marL="285750" indent="-285750">
              <a:buFont typeface="Arial,Sans-Serif"/>
              <a:buChar char="•"/>
            </a:pPr>
            <a:r>
              <a:rPr lang="sk-SK" sz="1900" dirty="0">
                <a:latin typeface="Arial"/>
                <a:ea typeface="+mn-lt"/>
                <a:cs typeface="+mn-lt"/>
              </a:rPr>
              <a:t>KSS</a:t>
            </a:r>
            <a:endParaRPr lang="en-US" sz="1900">
              <a:latin typeface="Arial"/>
              <a:ea typeface="+mn-lt"/>
              <a:cs typeface="+mn-lt"/>
            </a:endParaRPr>
          </a:p>
          <a:p>
            <a:pPr marL="285750" indent="-285750">
              <a:buFont typeface="Arial,Sans-Serif"/>
              <a:buChar char="•"/>
            </a:pPr>
            <a:r>
              <a:rPr lang="sk-SK" sz="1900" dirty="0">
                <a:latin typeface="Arial"/>
                <a:ea typeface="+mn-lt"/>
                <a:cs typeface="+mn-lt"/>
              </a:rPr>
              <a:t>ĽS Naše Slovensko</a:t>
            </a:r>
          </a:p>
          <a:p>
            <a:pPr marL="285750" indent="-285750">
              <a:buFont typeface="Arial,Sans-Serif"/>
              <a:buChar char="•"/>
            </a:pPr>
            <a:r>
              <a:rPr lang="sk-SK" sz="1900" dirty="0">
                <a:latin typeface="Arial"/>
                <a:ea typeface="+mn-lt"/>
                <a:cs typeface="+mn-lt"/>
              </a:rPr>
              <a:t>Maďarské fórum</a:t>
            </a:r>
            <a:endParaRPr lang="en-US" sz="1900">
              <a:latin typeface="Arial"/>
              <a:ea typeface="+mn-lt"/>
              <a:cs typeface="+mn-lt"/>
            </a:endParaRPr>
          </a:p>
          <a:p>
            <a:pPr marL="285750" indent="-285750">
              <a:buFont typeface="Arial,Sans-Serif"/>
              <a:buChar char="•"/>
            </a:pPr>
            <a:r>
              <a:rPr lang="sk-SK" sz="1900" dirty="0">
                <a:latin typeface="Arial"/>
                <a:ea typeface="+mn-lt"/>
                <a:cs typeface="+mn-lt"/>
              </a:rPr>
              <a:t>MÁME TOHO DOSŤ !</a:t>
            </a:r>
            <a:endParaRPr lang="en-US" sz="1900">
              <a:latin typeface="Arial"/>
              <a:ea typeface="+mn-lt"/>
              <a:cs typeface="+mn-lt"/>
            </a:endParaRPr>
          </a:p>
          <a:p>
            <a:pPr marL="285750" indent="-285750">
              <a:buFont typeface="Arial,Sans-Serif"/>
              <a:buChar char="•"/>
            </a:pPr>
            <a:r>
              <a:rPr lang="sk-SK" sz="1900" dirty="0">
                <a:latin typeface="Arial"/>
                <a:ea typeface="+mn-lt"/>
                <a:cs typeface="+mn-lt"/>
              </a:rPr>
              <a:t>MKDA-MKDSZ</a:t>
            </a:r>
            <a:endParaRPr lang="sk-SK" sz="1900">
              <a:latin typeface="Arial"/>
              <a:cs typeface="Calibri"/>
            </a:endParaRPr>
          </a:p>
        </p:txBody>
      </p:sp>
    </p:spTree>
    <p:extLst>
      <p:ext uri="{BB962C8B-B14F-4D97-AF65-F5344CB8AC3E}">
        <p14:creationId xmlns:p14="http://schemas.microsoft.com/office/powerpoint/2010/main" val="170652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EA97148-D118-EA78-A06C-D8EC7DF4BBC4}"/>
              </a:ext>
            </a:extLst>
          </p:cNvPr>
          <p:cNvSpPr>
            <a:spLocks noGrp="1"/>
          </p:cNvSpPr>
          <p:nvPr>
            <p:ph type="title"/>
          </p:nvPr>
        </p:nvSpPr>
        <p:spPr>
          <a:xfrm>
            <a:off x="1949253" y="5315713"/>
            <a:ext cx="8288032" cy="1096316"/>
          </a:xfrm>
        </p:spPr>
        <p:txBody>
          <a:bodyPr vert="horz" lIns="91440" tIns="45720" rIns="91440" bIns="45720" rtlCol="0" anchor="b">
            <a:normAutofit/>
          </a:bodyPr>
          <a:lstStyle/>
          <a:p>
            <a:pPr algn="ctr">
              <a:lnSpc>
                <a:spcPct val="90000"/>
              </a:lnSpc>
            </a:pPr>
            <a:r>
              <a:rPr lang="en-US" sz="2400" kern="1200" cap="all" dirty="0">
                <a:solidFill>
                  <a:srgbClr val="DBA4E2"/>
                </a:solidFill>
                <a:latin typeface="Arial"/>
                <a:cs typeface="Arial"/>
              </a:rPr>
              <a:t>PREFERENCIE POLITICKÝCH STRÁN 2023</a:t>
            </a:r>
            <a:endParaRPr lang="en-US" sz="2400" kern="1200">
              <a:solidFill>
                <a:srgbClr val="DBA4E2"/>
              </a:solidFill>
              <a:latin typeface="Arial"/>
              <a:cs typeface="Arial"/>
            </a:endParaRPr>
          </a:p>
          <a:p>
            <a:pPr algn="ctr">
              <a:lnSpc>
                <a:spcPct val="90000"/>
              </a:lnSpc>
            </a:pPr>
            <a:endParaRPr lang="en-US" sz="3400" kern="1200" dirty="0">
              <a:solidFill>
                <a:srgbClr val="DBA4E2"/>
              </a:solidFill>
              <a:latin typeface="+mj-lt"/>
              <a:cs typeface="Calibri Light"/>
            </a:endParaRPr>
          </a:p>
        </p:txBody>
      </p:sp>
      <p:pic>
        <p:nvPicPr>
          <p:cNvPr id="21" name="Obrázok 21">
            <a:extLst>
              <a:ext uri="{FF2B5EF4-FFF2-40B4-BE49-F238E27FC236}">
                <a16:creationId xmlns:a16="http://schemas.microsoft.com/office/drawing/2014/main" id="{E3EDB84A-3463-C33B-22C3-3C85C74DBC4E}"/>
              </a:ext>
            </a:extLst>
          </p:cNvPr>
          <p:cNvPicPr>
            <a:picLocks noChangeAspect="1"/>
          </p:cNvPicPr>
          <p:nvPr/>
        </p:nvPicPr>
        <p:blipFill>
          <a:blip r:embed="rId2"/>
          <a:stretch>
            <a:fillRect/>
          </a:stretch>
        </p:blipFill>
        <p:spPr>
          <a:xfrm>
            <a:off x="-2090" y="1216709"/>
            <a:ext cx="12189124" cy="3918776"/>
          </a:xfrm>
          <a:prstGeom prst="rect">
            <a:avLst/>
          </a:prstGeom>
        </p:spPr>
      </p:pic>
    </p:spTree>
    <p:extLst>
      <p:ext uri="{BB962C8B-B14F-4D97-AF65-F5344CB8AC3E}">
        <p14:creationId xmlns:p14="http://schemas.microsoft.com/office/powerpoint/2010/main" val="1498765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B898FEF-A1C2-D591-8027-58A13BAAB791}"/>
              </a:ext>
            </a:extLst>
          </p:cNvPr>
          <p:cNvSpPr>
            <a:spLocks noGrp="1"/>
          </p:cNvSpPr>
          <p:nvPr>
            <p:ph type="title"/>
          </p:nvPr>
        </p:nvSpPr>
        <p:spPr/>
        <p:txBody>
          <a:bodyPr>
            <a:normAutofit/>
          </a:bodyPr>
          <a:lstStyle/>
          <a:p>
            <a:r>
              <a:rPr lang="sk-SK" sz="2400" dirty="0">
                <a:solidFill>
                  <a:srgbClr val="DBA4E2"/>
                </a:solidFill>
                <a:latin typeface="Arial"/>
                <a:cs typeface="Arial"/>
              </a:rPr>
              <a:t>HLAS</a:t>
            </a:r>
            <a:endParaRPr lang="sk-SK" sz="2400">
              <a:solidFill>
                <a:srgbClr val="DBA4E2"/>
              </a:solidFill>
              <a:latin typeface="Arial"/>
              <a:cs typeface="Arial"/>
            </a:endParaRPr>
          </a:p>
        </p:txBody>
      </p:sp>
      <p:pic>
        <p:nvPicPr>
          <p:cNvPr id="4" name="Obrázok 4" descr="Obrázok, na ktorom je text, vizitka, vektorová grafika&#10;&#10;Automaticky generovaný popis">
            <a:extLst>
              <a:ext uri="{FF2B5EF4-FFF2-40B4-BE49-F238E27FC236}">
                <a16:creationId xmlns:a16="http://schemas.microsoft.com/office/drawing/2014/main" id="{A924FE3F-B5FC-3D6F-58D3-928787F940B4}"/>
              </a:ext>
            </a:extLst>
          </p:cNvPr>
          <p:cNvPicPr>
            <a:picLocks noGrp="1" noChangeAspect="1"/>
          </p:cNvPicPr>
          <p:nvPr>
            <p:ph idx="1"/>
          </p:nvPr>
        </p:nvPicPr>
        <p:blipFill>
          <a:blip r:embed="rId2"/>
          <a:stretch>
            <a:fillRect/>
          </a:stretch>
        </p:blipFill>
        <p:spPr>
          <a:xfrm>
            <a:off x="7358881" y="592130"/>
            <a:ext cx="2241755" cy="2241755"/>
          </a:xfrm>
        </p:spPr>
      </p:pic>
      <p:sp>
        <p:nvSpPr>
          <p:cNvPr id="5" name="BlokTextu 4">
            <a:extLst>
              <a:ext uri="{FF2B5EF4-FFF2-40B4-BE49-F238E27FC236}">
                <a16:creationId xmlns:a16="http://schemas.microsoft.com/office/drawing/2014/main" id="{2D23E666-BCE4-970C-323B-77EC5EC6AB68}"/>
              </a:ext>
            </a:extLst>
          </p:cNvPr>
          <p:cNvSpPr txBox="1"/>
          <p:nvPr/>
        </p:nvSpPr>
        <p:spPr>
          <a:xfrm>
            <a:off x="729862" y="2326877"/>
            <a:ext cx="9532470" cy="38472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sk-SK" sz="1900" dirty="0">
                <a:latin typeface="Arial"/>
                <a:cs typeface="Arial"/>
              </a:rPr>
              <a:t>SKRATKA : HLAS</a:t>
            </a:r>
          </a:p>
          <a:p>
            <a:pPr marL="285750" indent="-285750">
              <a:buFont typeface="Arial"/>
              <a:buChar char="•"/>
            </a:pPr>
            <a:r>
              <a:rPr lang="sk-SK" sz="1900" dirty="0">
                <a:latin typeface="Arial"/>
                <a:cs typeface="Arial"/>
              </a:rPr>
              <a:t>ZALOŽENIE : 11.9.2020</a:t>
            </a:r>
          </a:p>
          <a:p>
            <a:pPr marL="285750" indent="-285750">
              <a:buFont typeface="Arial"/>
              <a:buChar char="•"/>
            </a:pPr>
            <a:r>
              <a:rPr lang="sk-SK" sz="1900" dirty="0">
                <a:latin typeface="Arial"/>
                <a:cs typeface="Arial"/>
              </a:rPr>
              <a:t>PREDSEDA STRANY : Peter </a:t>
            </a:r>
            <a:r>
              <a:rPr lang="sk-SK" sz="1900" dirty="0" err="1">
                <a:latin typeface="Arial"/>
                <a:cs typeface="Arial"/>
              </a:rPr>
              <a:t>Pellegrini</a:t>
            </a:r>
            <a:endParaRPr lang="sk-SK" sz="1900" dirty="0">
              <a:latin typeface="Arial"/>
              <a:cs typeface="Arial"/>
            </a:endParaRPr>
          </a:p>
          <a:p>
            <a:pPr marL="285750" indent="-285750">
              <a:buFont typeface="Arial"/>
              <a:buChar char="•"/>
            </a:pPr>
            <a:r>
              <a:rPr lang="sk-SK" sz="1900" dirty="0">
                <a:latin typeface="Arial"/>
                <a:cs typeface="Arial"/>
              </a:rPr>
              <a:t>PODPREDSEDA STRANY : </a:t>
            </a:r>
            <a:r>
              <a:rPr lang="sk-SK" sz="1900" dirty="0">
                <a:latin typeface="Arial"/>
                <a:ea typeface="+mn-lt"/>
                <a:cs typeface="+mn-lt"/>
              </a:rPr>
              <a:t>Denisa Saková, Erik Tomáš, Richard </a:t>
            </a:r>
            <a:r>
              <a:rPr lang="sk-SK" sz="1900" dirty="0" err="1">
                <a:latin typeface="Arial"/>
                <a:ea typeface="+mn-lt"/>
                <a:cs typeface="+mn-lt"/>
              </a:rPr>
              <a:t>Raši</a:t>
            </a:r>
            <a:endParaRPr lang="sk-SK" sz="1900" dirty="0">
              <a:latin typeface="Arial"/>
              <a:ea typeface="+mn-lt"/>
              <a:cs typeface="+mn-lt"/>
            </a:endParaRPr>
          </a:p>
          <a:p>
            <a:pPr marL="285750" indent="-285750">
              <a:buFont typeface="Arial"/>
              <a:buChar char="•"/>
            </a:pPr>
            <a:r>
              <a:rPr lang="sk-SK" sz="1900" cap="all" dirty="0">
                <a:latin typeface="Arial"/>
                <a:ea typeface="+mn-lt"/>
                <a:cs typeface="+mn-lt"/>
              </a:rPr>
              <a:t>ADRESA SÍDLA : </a:t>
            </a:r>
            <a:r>
              <a:rPr lang="sk-SK" sz="1900" dirty="0" err="1">
                <a:latin typeface="Arial"/>
                <a:ea typeface="+mn-lt"/>
                <a:cs typeface="+mn-lt"/>
              </a:rPr>
              <a:t>Lazaretská</a:t>
            </a:r>
            <a:r>
              <a:rPr lang="sk-SK" sz="1900" dirty="0">
                <a:latin typeface="Arial"/>
                <a:ea typeface="+mn-lt"/>
                <a:cs typeface="+mn-lt"/>
              </a:rPr>
              <a:t> 15, 811 08 Bratislava</a:t>
            </a:r>
            <a:endParaRPr lang="sk-SK" sz="1900" cap="all" dirty="0">
              <a:latin typeface="Arial"/>
              <a:ea typeface="+mn-lt"/>
              <a:cs typeface="+mn-lt"/>
            </a:endParaRPr>
          </a:p>
          <a:p>
            <a:pPr marL="285750" indent="-285750">
              <a:buFont typeface="Arial"/>
              <a:buChar char="•"/>
            </a:pPr>
            <a:r>
              <a:rPr lang="sk-SK" sz="1900" cap="all" dirty="0">
                <a:latin typeface="Arial"/>
                <a:ea typeface="+mn-lt"/>
                <a:cs typeface="+mn-lt"/>
              </a:rPr>
              <a:t>HLAS - sociálna demokracia je nová politická strana, ktorú ohlásil bývalý premiér Peter </a:t>
            </a:r>
            <a:r>
              <a:rPr lang="sk-SK" sz="1900" cap="all" dirty="0" err="1">
                <a:latin typeface="Arial"/>
                <a:ea typeface="+mn-lt"/>
                <a:cs typeface="+mn-lt"/>
              </a:rPr>
              <a:t>Pellegrini</a:t>
            </a:r>
            <a:r>
              <a:rPr lang="sk-SK" sz="1900" cap="all" dirty="0">
                <a:latin typeface="Arial"/>
                <a:ea typeface="+mn-lt"/>
                <a:cs typeface="+mn-lt"/>
              </a:rPr>
              <a:t> po odchode so Smeru. Spolu s ním prešlo do strany aj viacero bývalých členov Smeru. Ministerstvo vnútra ju zaregistrovalo 11. septembra 2020.</a:t>
            </a:r>
            <a:endParaRPr lang="sk-SK" sz="1900" cap="all" dirty="0">
              <a:latin typeface="Arial"/>
              <a:cs typeface="Arial"/>
            </a:endParaRPr>
          </a:p>
          <a:p>
            <a:pPr>
              <a:buFont typeface="Arial"/>
              <a:buChar char="•"/>
            </a:pPr>
            <a:endParaRPr lang="sk-SK" sz="1900" cap="all" dirty="0">
              <a:latin typeface="Arial"/>
              <a:cs typeface="Arial"/>
            </a:endParaRPr>
          </a:p>
          <a:p>
            <a:endParaRPr lang="sk-SK" cap="all" dirty="0"/>
          </a:p>
          <a:p>
            <a:pPr marL="285750" indent="-285750">
              <a:buFont typeface="Arial"/>
              <a:buChar char="•"/>
            </a:pPr>
            <a:endParaRPr lang="sk-SK" dirty="0"/>
          </a:p>
          <a:p>
            <a:pPr marL="285750" indent="-285750">
              <a:buFont typeface="Arial"/>
              <a:buChar char="•"/>
            </a:pPr>
            <a:endParaRPr lang="sk-SK" dirty="0"/>
          </a:p>
        </p:txBody>
      </p:sp>
    </p:spTree>
    <p:extLst>
      <p:ext uri="{BB962C8B-B14F-4D97-AF65-F5344CB8AC3E}">
        <p14:creationId xmlns:p14="http://schemas.microsoft.com/office/powerpoint/2010/main" val="3952565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30254F9-C4D6-F2BB-230E-971DDA4915B2}"/>
              </a:ext>
            </a:extLst>
          </p:cNvPr>
          <p:cNvSpPr>
            <a:spLocks noGrp="1"/>
          </p:cNvSpPr>
          <p:nvPr>
            <p:ph type="title"/>
          </p:nvPr>
        </p:nvSpPr>
        <p:spPr>
          <a:xfrm>
            <a:off x="260391" y="738996"/>
            <a:ext cx="8596668" cy="1320800"/>
          </a:xfrm>
        </p:spPr>
        <p:txBody>
          <a:bodyPr>
            <a:normAutofit/>
          </a:bodyPr>
          <a:lstStyle/>
          <a:p>
            <a:r>
              <a:rPr lang="sk-SK" sz="2400" dirty="0">
                <a:solidFill>
                  <a:srgbClr val="DBA4E2"/>
                </a:solidFill>
                <a:latin typeface="Arial"/>
                <a:cs typeface="Arial"/>
              </a:rPr>
              <a:t>SMER - sociálna demokracia</a:t>
            </a:r>
            <a:endParaRPr lang="sk-SK" sz="2400">
              <a:solidFill>
                <a:srgbClr val="DBA4E2"/>
              </a:solidFill>
              <a:latin typeface="Arial"/>
              <a:cs typeface="Arial"/>
            </a:endParaRPr>
          </a:p>
          <a:p>
            <a:endParaRPr lang="sk-SK" dirty="0"/>
          </a:p>
        </p:txBody>
      </p:sp>
      <p:pic>
        <p:nvPicPr>
          <p:cNvPr id="7" name="Obrázok 7">
            <a:extLst>
              <a:ext uri="{FF2B5EF4-FFF2-40B4-BE49-F238E27FC236}">
                <a16:creationId xmlns:a16="http://schemas.microsoft.com/office/drawing/2014/main" id="{26115811-E7D5-6A6D-433E-57684E64E8EE}"/>
              </a:ext>
            </a:extLst>
          </p:cNvPr>
          <p:cNvPicPr>
            <a:picLocks noGrp="1" noChangeAspect="1"/>
          </p:cNvPicPr>
          <p:nvPr>
            <p:ph idx="1"/>
          </p:nvPr>
        </p:nvPicPr>
        <p:blipFill rotWithShape="1">
          <a:blip r:embed="rId2"/>
          <a:srcRect t="7778" b="10511"/>
          <a:stretch/>
        </p:blipFill>
        <p:spPr>
          <a:xfrm>
            <a:off x="6802149" y="205269"/>
            <a:ext cx="2601189" cy="2125472"/>
          </a:xfrm>
        </p:spPr>
      </p:pic>
      <p:sp>
        <p:nvSpPr>
          <p:cNvPr id="8" name="BlokTextu 7">
            <a:extLst>
              <a:ext uri="{FF2B5EF4-FFF2-40B4-BE49-F238E27FC236}">
                <a16:creationId xmlns:a16="http://schemas.microsoft.com/office/drawing/2014/main" id="{3E4A96AC-A0DD-2C23-E7FA-E4E1AE118B4B}"/>
              </a:ext>
            </a:extLst>
          </p:cNvPr>
          <p:cNvSpPr txBox="1"/>
          <p:nvPr/>
        </p:nvSpPr>
        <p:spPr>
          <a:xfrm>
            <a:off x="68221" y="1628025"/>
            <a:ext cx="85164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endParaRPr lang="sk-SK"/>
          </a:p>
        </p:txBody>
      </p:sp>
      <p:sp>
        <p:nvSpPr>
          <p:cNvPr id="9" name="BlokTextu 8">
            <a:extLst>
              <a:ext uri="{FF2B5EF4-FFF2-40B4-BE49-F238E27FC236}">
                <a16:creationId xmlns:a16="http://schemas.microsoft.com/office/drawing/2014/main" id="{3452A692-2103-F85B-58F4-AD05637582B6}"/>
              </a:ext>
            </a:extLst>
          </p:cNvPr>
          <p:cNvSpPr txBox="1"/>
          <p:nvPr/>
        </p:nvSpPr>
        <p:spPr>
          <a:xfrm>
            <a:off x="851646" y="1643529"/>
            <a:ext cx="8650941" cy="75713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sk-SK" sz="1900" cap="all" dirty="0">
                <a:latin typeface="Arial"/>
                <a:ea typeface="+mn-lt"/>
                <a:cs typeface="+mn-lt"/>
              </a:rPr>
              <a:t>SKRATKA : </a:t>
            </a:r>
            <a:r>
              <a:rPr lang="sk-SK" sz="1900" dirty="0">
                <a:latin typeface="Arial"/>
                <a:ea typeface="+mn-lt"/>
                <a:cs typeface="+mn-lt"/>
              </a:rPr>
              <a:t>SMER-SD</a:t>
            </a:r>
          </a:p>
          <a:p>
            <a:pPr marL="285750" indent="-285750">
              <a:buFont typeface="Arial"/>
              <a:buChar char="•"/>
            </a:pPr>
            <a:r>
              <a:rPr lang="sk-SK" sz="1900" cap="all" dirty="0">
                <a:latin typeface="Arial"/>
                <a:ea typeface="+mn-lt"/>
                <a:cs typeface="+mn-lt"/>
              </a:rPr>
              <a:t>ZALOŽENIE : </a:t>
            </a:r>
            <a:r>
              <a:rPr lang="sk-SK" sz="1900" dirty="0">
                <a:latin typeface="Arial"/>
                <a:ea typeface="+mn-lt"/>
                <a:cs typeface="+mn-lt"/>
              </a:rPr>
              <a:t>8. 11. 1999</a:t>
            </a:r>
          </a:p>
          <a:p>
            <a:pPr marL="285750" indent="-285750">
              <a:buFont typeface="Arial"/>
              <a:buChar char="•"/>
            </a:pPr>
            <a:r>
              <a:rPr lang="sk-SK" sz="1900" cap="all" dirty="0">
                <a:latin typeface="Arial"/>
                <a:ea typeface="+mn-lt"/>
                <a:cs typeface="+mn-lt"/>
              </a:rPr>
              <a:t>PREDSEDA STRANY : </a:t>
            </a:r>
            <a:r>
              <a:rPr lang="sk-SK" sz="1900" dirty="0">
                <a:latin typeface="Arial"/>
                <a:ea typeface="+mn-lt"/>
                <a:cs typeface="+mn-lt"/>
              </a:rPr>
              <a:t>Robert Fico</a:t>
            </a:r>
          </a:p>
          <a:p>
            <a:pPr marL="285750" indent="-285750">
              <a:buFont typeface="Arial"/>
              <a:buChar char="•"/>
            </a:pPr>
            <a:r>
              <a:rPr lang="sk-SK" sz="1900" dirty="0">
                <a:latin typeface="Arial"/>
                <a:ea typeface="+mn-lt"/>
                <a:cs typeface="+mn-lt"/>
              </a:rPr>
              <a:t>Podpredseda strany : Juraj </a:t>
            </a:r>
            <a:r>
              <a:rPr lang="sk-SK" sz="1900" err="1">
                <a:latin typeface="Arial"/>
                <a:ea typeface="+mn-lt"/>
                <a:cs typeface="+mn-lt"/>
              </a:rPr>
              <a:t>Blanár</a:t>
            </a:r>
            <a:r>
              <a:rPr lang="sk-SK" sz="1900" dirty="0">
                <a:latin typeface="Arial"/>
                <a:ea typeface="+mn-lt"/>
                <a:cs typeface="+mn-lt"/>
              </a:rPr>
              <a:t>, Ladislav Kamenický, Ľuboš Blaha, Erik </a:t>
            </a:r>
            <a:r>
              <a:rPr lang="sk-SK" sz="1900" err="1">
                <a:latin typeface="Arial"/>
                <a:ea typeface="+mn-lt"/>
                <a:cs typeface="+mn-lt"/>
              </a:rPr>
              <a:t>Kaliňák</a:t>
            </a:r>
            <a:r>
              <a:rPr lang="sk-SK" sz="1900" dirty="0">
                <a:latin typeface="Arial"/>
                <a:ea typeface="+mn-lt"/>
                <a:cs typeface="+mn-lt"/>
              </a:rPr>
              <a:t>, Richard Takáč</a:t>
            </a:r>
          </a:p>
          <a:p>
            <a:pPr marL="285750" indent="-285750">
              <a:buFont typeface="Arial"/>
              <a:buChar char="•"/>
            </a:pPr>
            <a:r>
              <a:rPr lang="sk-SK" sz="1900" cap="all" dirty="0">
                <a:latin typeface="Arial"/>
                <a:ea typeface="+mn-lt"/>
                <a:cs typeface="+mn-lt"/>
              </a:rPr>
              <a:t>ADRESA SÍDLA : </a:t>
            </a:r>
            <a:r>
              <a:rPr lang="sk-SK" sz="1900" dirty="0">
                <a:latin typeface="Arial"/>
                <a:ea typeface="+mn-lt"/>
                <a:cs typeface="+mn-lt"/>
              </a:rPr>
              <a:t>Súmračná 25, 821 02 Bratislava</a:t>
            </a:r>
          </a:p>
          <a:p>
            <a:pPr marL="285750" indent="-285750">
              <a:buFont typeface="Arial"/>
              <a:buChar char="•"/>
            </a:pPr>
            <a:r>
              <a:rPr lang="sk-SK" sz="1900" dirty="0">
                <a:latin typeface="Arial"/>
                <a:ea typeface="+mn-lt"/>
                <a:cs typeface="+mn-lt"/>
              </a:rPr>
              <a:t>Strana SMER-SD vznikla v roku 1999</a:t>
            </a:r>
          </a:p>
          <a:p>
            <a:pPr marL="285750" indent="-285750">
              <a:buFont typeface="Arial"/>
              <a:buChar char="•"/>
            </a:pPr>
            <a:r>
              <a:rPr lang="sk-SK" sz="1900" dirty="0">
                <a:latin typeface="Arial"/>
                <a:ea typeface="+mn-lt"/>
                <a:cs typeface="+mn-lt"/>
              </a:rPr>
              <a:t>Vo voľbách v roku 2012 získala 44,41 %</a:t>
            </a:r>
          </a:p>
          <a:p>
            <a:pPr marL="285750" indent="-285750">
              <a:buFont typeface="Arial"/>
              <a:buChar char="•"/>
            </a:pPr>
            <a:r>
              <a:rPr lang="sk-SK" sz="1900" dirty="0">
                <a:latin typeface="Arial"/>
                <a:ea typeface="+mn-lt"/>
                <a:cs typeface="+mn-lt"/>
              </a:rPr>
              <a:t>V parlamentných voľbách v roku 2016 zvíťazila opäť zo ziskom 28,28 % </a:t>
            </a:r>
          </a:p>
          <a:p>
            <a:pPr marL="285750" indent="-285750">
              <a:buFont typeface="Arial"/>
              <a:buChar char="•"/>
            </a:pPr>
            <a:r>
              <a:rPr lang="sk-SK" sz="1900" dirty="0">
                <a:latin typeface="Arial"/>
                <a:ea typeface="+mn-lt"/>
                <a:cs typeface="+mn-lt"/>
              </a:rPr>
              <a:t>Po voľbách v roku 2020 skončila strana v opozícii, získala 18,29 % hlasov</a:t>
            </a:r>
          </a:p>
          <a:p>
            <a:pPr marL="285750" indent="-285750">
              <a:buFont typeface="Arial"/>
              <a:buChar char="•"/>
            </a:pPr>
            <a:r>
              <a:rPr lang="sk-SK" sz="1900" dirty="0">
                <a:latin typeface="Arial"/>
                <a:ea typeface="+mn-lt"/>
                <a:cs typeface="+mn-lt"/>
              </a:rPr>
              <a:t>Strana Smer predstavila na programovej konferencii 18. januára 2020 svoje tri programové priority do volieb:</a:t>
            </a:r>
          </a:p>
          <a:p>
            <a:r>
              <a:rPr lang="sk-SK" sz="1900" dirty="0">
                <a:latin typeface="Arial"/>
                <a:ea typeface="+mn-lt"/>
                <a:cs typeface="+mn-lt"/>
              </a:rPr>
              <a:t>13. dôchodok rovnaký pre všetkých v hodnote priemerného dôchodku - 460 eur</a:t>
            </a:r>
            <a:endParaRPr lang="sk-SK" sz="1900" dirty="0">
              <a:latin typeface="Arial"/>
              <a:cs typeface="Calibri"/>
            </a:endParaRPr>
          </a:p>
          <a:p>
            <a:r>
              <a:rPr lang="sk-SK" sz="1900" dirty="0">
                <a:latin typeface="Arial"/>
                <a:ea typeface="+mn-lt"/>
                <a:cs typeface="+mn-lt"/>
              </a:rPr>
              <a:t>13. rodinný prídavok, ktorý rodičom vyplatia v lete</a:t>
            </a:r>
            <a:endParaRPr lang="sk-SK" sz="1900" dirty="0">
              <a:latin typeface="Arial"/>
              <a:cs typeface="Calibri"/>
            </a:endParaRPr>
          </a:p>
          <a:p>
            <a:r>
              <a:rPr lang="sk-SK" sz="1900" dirty="0">
                <a:latin typeface="Arial"/>
                <a:ea typeface="+mn-lt"/>
                <a:cs typeface="+mn-lt"/>
              </a:rPr>
              <a:t>55-tisíc eur každému absolventovi lekárskej fakulty, ktorý zostane desať rokov na Slovensku</a:t>
            </a:r>
            <a:endParaRPr lang="sk-SK" sz="1900" dirty="0">
              <a:latin typeface="Arial"/>
              <a:cs typeface="Calibri"/>
            </a:endParaRPr>
          </a:p>
          <a:p>
            <a:pPr>
              <a:buFont typeface="Arial"/>
              <a:buChar char="•"/>
            </a:pPr>
            <a:endParaRPr lang="sk-SK" sz="1900" dirty="0">
              <a:latin typeface="Arial"/>
              <a:cs typeface="Calibri"/>
            </a:endParaRPr>
          </a:p>
          <a:p>
            <a:pPr>
              <a:buFont typeface="Arial"/>
              <a:buChar char="•"/>
            </a:pPr>
            <a:endParaRPr lang="sk-SK"/>
          </a:p>
          <a:p>
            <a:endParaRPr lang="sk-SK" dirty="0"/>
          </a:p>
          <a:p>
            <a:pPr marL="285750" indent="-285750">
              <a:buFont typeface="Arial"/>
              <a:buChar char="•"/>
            </a:pPr>
            <a:endParaRPr lang="sk-SK" dirty="0"/>
          </a:p>
          <a:p>
            <a:pPr>
              <a:buFont typeface="Arial"/>
              <a:buChar char="•"/>
            </a:pPr>
            <a:endParaRPr lang="sk-SK" dirty="0"/>
          </a:p>
          <a:p>
            <a:pPr marL="285750" indent="-285750">
              <a:buFont typeface="Arial"/>
              <a:buChar char="•"/>
            </a:pPr>
            <a:endParaRPr lang="sk-SK" dirty="0"/>
          </a:p>
          <a:p>
            <a:pPr marL="285750" indent="-285750">
              <a:buFont typeface="Arial"/>
              <a:buChar char="•"/>
            </a:pPr>
            <a:endParaRPr lang="sk-SK" dirty="0"/>
          </a:p>
          <a:p>
            <a:endParaRPr lang="sk-SK" dirty="0"/>
          </a:p>
          <a:p>
            <a:endParaRPr lang="sk-SK" dirty="0"/>
          </a:p>
        </p:txBody>
      </p:sp>
    </p:spTree>
    <p:extLst>
      <p:ext uri="{BB962C8B-B14F-4D97-AF65-F5344CB8AC3E}">
        <p14:creationId xmlns:p14="http://schemas.microsoft.com/office/powerpoint/2010/main" val="380169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6BC7097-DEFB-C377-8B19-E696F52C507C}"/>
              </a:ext>
            </a:extLst>
          </p:cNvPr>
          <p:cNvSpPr>
            <a:spLocks noGrp="1"/>
          </p:cNvSpPr>
          <p:nvPr>
            <p:ph type="title"/>
          </p:nvPr>
        </p:nvSpPr>
        <p:spPr/>
        <p:txBody>
          <a:bodyPr/>
          <a:lstStyle/>
          <a:p>
            <a:r>
              <a:rPr lang="sk-SK" sz="2400" dirty="0">
                <a:solidFill>
                  <a:srgbClr val="DBA4E2"/>
                </a:solidFill>
                <a:latin typeface="Arial"/>
                <a:cs typeface="Arial"/>
              </a:rPr>
              <a:t>Progresívne Slovensko</a:t>
            </a:r>
          </a:p>
          <a:p>
            <a:endParaRPr lang="sk-SK" dirty="0"/>
          </a:p>
        </p:txBody>
      </p:sp>
      <p:pic>
        <p:nvPicPr>
          <p:cNvPr id="4" name="Obrázok 4">
            <a:extLst>
              <a:ext uri="{FF2B5EF4-FFF2-40B4-BE49-F238E27FC236}">
                <a16:creationId xmlns:a16="http://schemas.microsoft.com/office/drawing/2014/main" id="{38F31361-5D70-7C7D-CC7E-A5BBF73DC0FB}"/>
              </a:ext>
            </a:extLst>
          </p:cNvPr>
          <p:cNvPicPr>
            <a:picLocks noGrp="1" noChangeAspect="1"/>
          </p:cNvPicPr>
          <p:nvPr>
            <p:ph idx="1"/>
          </p:nvPr>
        </p:nvPicPr>
        <p:blipFill rotWithShape="1">
          <a:blip r:embed="rId2"/>
          <a:srcRect l="33881" t="26275" r="33059" b="20392"/>
          <a:stretch/>
        </p:blipFill>
        <p:spPr>
          <a:xfrm>
            <a:off x="7159049" y="959073"/>
            <a:ext cx="2311313" cy="1955802"/>
          </a:xfrm>
        </p:spPr>
      </p:pic>
      <p:sp>
        <p:nvSpPr>
          <p:cNvPr id="5" name="BlokTextu 4">
            <a:extLst>
              <a:ext uri="{FF2B5EF4-FFF2-40B4-BE49-F238E27FC236}">
                <a16:creationId xmlns:a16="http://schemas.microsoft.com/office/drawing/2014/main" id="{1DF58420-3A16-2E04-4F7F-BA6679164623}"/>
              </a:ext>
            </a:extLst>
          </p:cNvPr>
          <p:cNvSpPr txBox="1"/>
          <p:nvPr/>
        </p:nvSpPr>
        <p:spPr>
          <a:xfrm>
            <a:off x="836705" y="1931640"/>
            <a:ext cx="8755529" cy="41703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sk-SK" sz="1900" dirty="0">
                <a:latin typeface="Arial"/>
                <a:cs typeface="Arial"/>
              </a:rPr>
              <a:t>SKRATKA : PS</a:t>
            </a:r>
          </a:p>
          <a:p>
            <a:pPr marL="285750" indent="-285750">
              <a:buFont typeface="Arial"/>
              <a:buChar char="•"/>
            </a:pPr>
            <a:r>
              <a:rPr lang="sk-SK" sz="1900" dirty="0">
                <a:latin typeface="Arial"/>
                <a:cs typeface="Arial"/>
              </a:rPr>
              <a:t>ZALOŽENIE : 27.11.2017</a:t>
            </a:r>
          </a:p>
          <a:p>
            <a:pPr marL="285750" indent="-285750">
              <a:buFont typeface="Arial"/>
              <a:buChar char="•"/>
            </a:pPr>
            <a:r>
              <a:rPr lang="sk-SK" sz="1900" dirty="0">
                <a:latin typeface="Arial"/>
                <a:cs typeface="Arial"/>
              </a:rPr>
              <a:t>PREDSEDA : </a:t>
            </a:r>
            <a:r>
              <a:rPr lang="sk-SK" sz="1900" dirty="0">
                <a:latin typeface="Arial"/>
                <a:ea typeface="+mn-lt"/>
                <a:cs typeface="+mn-lt"/>
              </a:rPr>
              <a:t>Irena Bihariová</a:t>
            </a:r>
          </a:p>
          <a:p>
            <a:pPr marL="285750" indent="-285750">
              <a:buFont typeface="Arial"/>
              <a:buChar char="•"/>
            </a:pPr>
            <a:r>
              <a:rPr lang="sk-SK" sz="1900" dirty="0">
                <a:latin typeface="Arial"/>
                <a:ea typeface="+mn-lt"/>
                <a:cs typeface="+mn-lt"/>
              </a:rPr>
              <a:t>Podpredseda strany  :Michal </a:t>
            </a:r>
            <a:r>
              <a:rPr lang="sk-SK" sz="1900" dirty="0" err="1">
                <a:latin typeface="Arial"/>
                <a:ea typeface="+mn-lt"/>
                <a:cs typeface="+mn-lt"/>
              </a:rPr>
              <a:t>Šimečka</a:t>
            </a:r>
            <a:r>
              <a:rPr lang="sk-SK" sz="1900" dirty="0">
                <a:latin typeface="Arial"/>
                <a:ea typeface="+mn-lt"/>
                <a:cs typeface="+mn-lt"/>
              </a:rPr>
              <a:t>, Martin </a:t>
            </a:r>
            <a:r>
              <a:rPr lang="sk-SK" sz="1900" dirty="0" err="1">
                <a:latin typeface="Arial"/>
                <a:ea typeface="+mn-lt"/>
                <a:cs typeface="+mn-lt"/>
              </a:rPr>
              <a:t>Hojsík</a:t>
            </a:r>
            <a:r>
              <a:rPr lang="sk-SK" sz="1900" dirty="0">
                <a:latin typeface="Arial"/>
                <a:ea typeface="+mn-lt"/>
                <a:cs typeface="+mn-lt"/>
              </a:rPr>
              <a:t>, Zora </a:t>
            </a:r>
            <a:r>
              <a:rPr lang="sk-SK" sz="1900" dirty="0" err="1">
                <a:latin typeface="Arial"/>
                <a:ea typeface="+mn-lt"/>
                <a:cs typeface="+mn-lt"/>
              </a:rPr>
              <a:t>Jaurová</a:t>
            </a:r>
            <a:r>
              <a:rPr lang="sk-SK" sz="1900" dirty="0">
                <a:latin typeface="Arial"/>
                <a:ea typeface="+mn-lt"/>
                <a:cs typeface="+mn-lt"/>
              </a:rPr>
              <a:t>, Ivan Štefunko, Michal </a:t>
            </a:r>
            <a:r>
              <a:rPr lang="sk-SK" sz="1900" dirty="0" err="1">
                <a:latin typeface="Arial"/>
                <a:ea typeface="+mn-lt"/>
                <a:cs typeface="+mn-lt"/>
              </a:rPr>
              <a:t>Truban</a:t>
            </a:r>
            <a:endParaRPr lang="sk-SK" sz="1900" dirty="0">
              <a:latin typeface="Arial"/>
              <a:ea typeface="+mn-lt"/>
              <a:cs typeface="+mn-lt"/>
            </a:endParaRPr>
          </a:p>
          <a:p>
            <a:pPr marL="285750" indent="-285750">
              <a:buFont typeface="Arial"/>
              <a:buChar char="•"/>
            </a:pPr>
            <a:r>
              <a:rPr lang="sk-SK" sz="1900" dirty="0">
                <a:latin typeface="Arial"/>
                <a:ea typeface="+mn-lt"/>
                <a:cs typeface="+mn-lt"/>
              </a:rPr>
              <a:t>Progresívne Slovensko (PS) je </a:t>
            </a:r>
            <a:r>
              <a:rPr lang="sk-SK" sz="1900" dirty="0" err="1">
                <a:latin typeface="Arial"/>
                <a:ea typeface="+mn-lt"/>
                <a:cs typeface="+mn-lt"/>
              </a:rPr>
              <a:t>sociálnoliberálne</a:t>
            </a:r>
            <a:r>
              <a:rPr lang="sk-SK" sz="1900" dirty="0">
                <a:latin typeface="Arial"/>
                <a:ea typeface="+mn-lt"/>
                <a:cs typeface="+mn-lt"/>
              </a:rPr>
              <a:t> (ľavicovo liberálne) centristické mimoparlamentné politické hnutie pôsobiace na Slovensku</a:t>
            </a:r>
          </a:p>
          <a:p>
            <a:pPr marL="285750" indent="-285750">
              <a:buFont typeface="Arial"/>
              <a:buChar char="•"/>
            </a:pPr>
            <a:r>
              <a:rPr lang="sk-SK" sz="1900" dirty="0">
                <a:latin typeface="Arial"/>
                <a:ea typeface="+mn-lt"/>
                <a:cs typeface="+mn-lt"/>
              </a:rPr>
              <a:t> Ministerstvo vnútra SR ho zaregistrovalo 27. novembra 2017</a:t>
            </a:r>
          </a:p>
          <a:p>
            <a:pPr marL="285750" indent="-285750">
              <a:buFont typeface="Arial"/>
              <a:buChar char="•"/>
            </a:pPr>
            <a:r>
              <a:rPr lang="sk-SK" sz="1900" dirty="0">
                <a:latin typeface="Arial"/>
                <a:ea typeface="+mn-lt"/>
                <a:cs typeface="+mn-lt"/>
              </a:rPr>
              <a:t>Cieľom PS je prezentovať progresívne riešenia spoločenských problémov a spájať rovnako zmýšľajúcich ľudí</a:t>
            </a:r>
          </a:p>
          <a:p>
            <a:pPr marL="285750" indent="-285750">
              <a:buFont typeface="Arial"/>
              <a:buChar char="•"/>
            </a:pPr>
            <a:r>
              <a:rPr lang="sk-SK" sz="1900" dirty="0">
                <a:latin typeface="Arial"/>
                <a:ea typeface="+mn-lt"/>
                <a:cs typeface="+mn-lt"/>
              </a:rPr>
              <a:t>Na európskej úrovni je hnutie od novembra 2018 ako jediná slovenská strana súčasťou európskej frakcie liberálov ALDE</a:t>
            </a:r>
            <a:endParaRPr lang="sk-SK" sz="1900">
              <a:latin typeface="Arial"/>
              <a:cs typeface="Calibri"/>
            </a:endParaRPr>
          </a:p>
          <a:p>
            <a:pPr marL="285750" indent="-285750">
              <a:buFont typeface="Arial"/>
              <a:buChar char="•"/>
            </a:pPr>
            <a:endParaRPr lang="sk-SK" dirty="0"/>
          </a:p>
        </p:txBody>
      </p:sp>
    </p:spTree>
    <p:extLst>
      <p:ext uri="{BB962C8B-B14F-4D97-AF65-F5344CB8AC3E}">
        <p14:creationId xmlns:p14="http://schemas.microsoft.com/office/powerpoint/2010/main" val="813725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091826C-77C5-B3DD-787A-EF04919BA79C}"/>
              </a:ext>
            </a:extLst>
          </p:cNvPr>
          <p:cNvSpPr>
            <a:spLocks noGrp="1"/>
          </p:cNvSpPr>
          <p:nvPr>
            <p:ph type="title"/>
          </p:nvPr>
        </p:nvSpPr>
        <p:spPr>
          <a:xfrm>
            <a:off x="4313" y="264483"/>
            <a:ext cx="10515600" cy="1325563"/>
          </a:xfrm>
        </p:spPr>
        <p:txBody>
          <a:bodyPr>
            <a:normAutofit/>
          </a:bodyPr>
          <a:lstStyle/>
          <a:p>
            <a:r>
              <a:rPr lang="sk-SK" sz="2400" dirty="0">
                <a:solidFill>
                  <a:srgbClr val="DBA4E2"/>
                </a:solidFill>
                <a:latin typeface="Arial"/>
                <a:ea typeface="+mj-lt"/>
                <a:cs typeface="+mj-lt"/>
              </a:rPr>
              <a:t>OBYČAJNÍ ĽUDIA a nezávislé osobnosti</a:t>
            </a:r>
            <a:endParaRPr lang="sk-SK" sz="2400">
              <a:solidFill>
                <a:srgbClr val="DBA4E2"/>
              </a:solidFill>
              <a:latin typeface="Arial"/>
              <a:cs typeface="Calibri Light"/>
            </a:endParaRPr>
          </a:p>
        </p:txBody>
      </p:sp>
      <p:pic>
        <p:nvPicPr>
          <p:cNvPr id="4" name="Obrázok 4">
            <a:extLst>
              <a:ext uri="{FF2B5EF4-FFF2-40B4-BE49-F238E27FC236}">
                <a16:creationId xmlns:a16="http://schemas.microsoft.com/office/drawing/2014/main" id="{8076D7EA-EDA9-C906-B171-C50FD3BCB5A8}"/>
              </a:ext>
            </a:extLst>
          </p:cNvPr>
          <p:cNvPicPr>
            <a:picLocks noChangeAspect="1"/>
          </p:cNvPicPr>
          <p:nvPr/>
        </p:nvPicPr>
        <p:blipFill>
          <a:blip r:embed="rId2"/>
          <a:stretch>
            <a:fillRect/>
          </a:stretch>
        </p:blipFill>
        <p:spPr>
          <a:xfrm>
            <a:off x="8950723" y="465304"/>
            <a:ext cx="2286000" cy="2286000"/>
          </a:xfrm>
          <a:prstGeom prst="rect">
            <a:avLst/>
          </a:prstGeom>
        </p:spPr>
      </p:pic>
      <p:sp>
        <p:nvSpPr>
          <p:cNvPr id="5" name="BlokTextu 4">
            <a:extLst>
              <a:ext uri="{FF2B5EF4-FFF2-40B4-BE49-F238E27FC236}">
                <a16:creationId xmlns:a16="http://schemas.microsoft.com/office/drawing/2014/main" id="{1A6E8063-4149-E022-4A16-6FB0BF14443B}"/>
              </a:ext>
            </a:extLst>
          </p:cNvPr>
          <p:cNvSpPr txBox="1"/>
          <p:nvPr/>
        </p:nvSpPr>
        <p:spPr>
          <a:xfrm>
            <a:off x="110790" y="1013744"/>
            <a:ext cx="8725928" cy="43242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sk-SK" sz="1900" dirty="0">
                <a:latin typeface="Arial"/>
                <a:cs typeface="Arial"/>
              </a:rPr>
              <a:t>S</a:t>
            </a:r>
            <a:r>
              <a:rPr lang="sk-SK" sz="1600" dirty="0">
                <a:latin typeface="Arial"/>
                <a:cs typeface="Arial"/>
              </a:rPr>
              <a:t>KRATKA : OĽANO</a:t>
            </a:r>
          </a:p>
          <a:p>
            <a:pPr marL="285750" indent="-285750">
              <a:buFont typeface="Arial" panose="020B0604020202020204" pitchFamily="34" charset="0"/>
              <a:buChar char="•"/>
            </a:pPr>
            <a:r>
              <a:rPr lang="sk-SK" sz="1600" dirty="0">
                <a:latin typeface="Arial"/>
                <a:cs typeface="Arial"/>
              </a:rPr>
              <a:t>ZALOŽENIE : 11.11.2011</a:t>
            </a:r>
          </a:p>
          <a:p>
            <a:pPr marL="285750" indent="-285750">
              <a:buFont typeface="Arial" panose="020B0604020202020204" pitchFamily="34" charset="0"/>
              <a:buChar char="•"/>
            </a:pPr>
            <a:r>
              <a:rPr lang="sk-SK" sz="1600" dirty="0">
                <a:latin typeface="Arial"/>
                <a:cs typeface="Arial"/>
              </a:rPr>
              <a:t>PREDSEDA STRANY : Igor Matovič</a:t>
            </a:r>
          </a:p>
          <a:p>
            <a:pPr marL="285750" indent="-285750">
              <a:buFont typeface="Arial" panose="020B0604020202020204" pitchFamily="34" charset="0"/>
              <a:buChar char="•"/>
            </a:pPr>
            <a:r>
              <a:rPr lang="sk-SK" sz="1600" dirty="0">
                <a:latin typeface="Arial"/>
                <a:cs typeface="Arial"/>
              </a:rPr>
              <a:t>OBYČAJNÍ</a:t>
            </a:r>
            <a:r>
              <a:rPr lang="sk-SK" sz="1600" dirty="0">
                <a:latin typeface="Arial"/>
                <a:ea typeface="+mn-lt"/>
                <a:cs typeface="+mn-lt"/>
              </a:rPr>
              <a:t> ĽUDIA a nezávislé osobnosti (OĽANO) vzniklo 11. novembra 2011 registráciou na Ministerstve vnútra SR. Prezentuje sa ako hnutie, v ktorom majú priestor nezávislé osobnosti a odborníci. Predsedom hnutia je Igor Matovič</a:t>
            </a:r>
          </a:p>
          <a:p>
            <a:pPr marL="285750" indent="-285750">
              <a:buFont typeface="Arial" panose="020B0604020202020204" pitchFamily="34" charset="0"/>
              <a:buChar char="•"/>
            </a:pPr>
            <a:r>
              <a:rPr lang="sk-SK" sz="1600" dirty="0">
                <a:latin typeface="Arial"/>
                <a:ea typeface="+mn-lt"/>
                <a:cs typeface="+mn-lt"/>
              </a:rPr>
              <a:t>Pred parlamentnými voľbami 2020 strana zmenila svoj názov na OBYČAJNÍ ĽUDIA a nezávislé osobnosti (OĽANO), NOVA, Kresťanská únia (KÚ), ZMENA ZDOLA.</a:t>
            </a:r>
            <a:endParaRPr lang="sk-SK" sz="1600">
              <a:latin typeface="Arial"/>
              <a:cs typeface="Calibri"/>
            </a:endParaRPr>
          </a:p>
          <a:p>
            <a:pPr marL="285750" indent="-285750">
              <a:buFont typeface="Arial" panose="020B0604020202020204" pitchFamily="34" charset="0"/>
              <a:buChar char="•"/>
            </a:pPr>
            <a:r>
              <a:rPr lang="sk-SK" sz="1600" dirty="0">
                <a:latin typeface="Arial"/>
                <a:cs typeface="Arial"/>
              </a:rPr>
              <a:t>Základné body programu: </a:t>
            </a:r>
            <a:r>
              <a:rPr lang="sk-SK" sz="1600" dirty="0">
                <a:latin typeface="Arial"/>
                <a:ea typeface="+mn-lt"/>
                <a:cs typeface="+mn-lt"/>
              </a:rPr>
              <a:t>1. Zdravotníctvo, 2. Vzdelávanie a šport, 3. Veda a výskum, 4. Rodinná politika, 5. Sociálna politika, 6. Životné prostredie a energetika, 7. Eurofondy, 8. Kultúra a médiá, 9. Regionálny rozvoj, doprava a podpora cestovného ruchu, 10. Rómska problematika, 11. Podnikateľské prostredie, 12. Nezamestnanosť, 13. Pôdohospodárstvo, 14. Odbúravanie byrokracie, 15. Zodpovedné hospodárenie s rozpočtom, 16. Transparentná a dobrá verejná správa, 17. Efektívne verejné hospodárenie, 18. Zodpovednosť verejných činiteľov, 19. Rýchla a spravodlivá justícia, 20. Obranná a bezpečnostná stratégia, 21. Zahraničná politika, 22. Otvorené vládnutie a lepšia dostupnosť informácií, 23. Priama demokracia, 24. Občiansky </a:t>
            </a:r>
            <a:r>
              <a:rPr lang="sk-SK" sz="1600" err="1">
                <a:latin typeface="Arial"/>
                <a:ea typeface="+mn-lt"/>
                <a:cs typeface="+mn-lt"/>
              </a:rPr>
              <a:t>aktivizmus</a:t>
            </a:r>
            <a:r>
              <a:rPr lang="sk-SK" sz="1600" dirty="0">
                <a:latin typeface="Arial"/>
                <a:ea typeface="+mn-lt"/>
                <a:cs typeface="+mn-lt"/>
              </a:rPr>
              <a:t> </a:t>
            </a:r>
            <a:endParaRPr lang="sk-SK" sz="1600">
              <a:latin typeface="Arial"/>
              <a:cs typeface="Calibri"/>
            </a:endParaRPr>
          </a:p>
        </p:txBody>
      </p:sp>
    </p:spTree>
    <p:extLst>
      <p:ext uri="{BB962C8B-B14F-4D97-AF65-F5344CB8AC3E}">
        <p14:creationId xmlns:p14="http://schemas.microsoft.com/office/powerpoint/2010/main" val="3815031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5D2A646-470F-238B-658C-8A5A53F19DE7}"/>
              </a:ext>
            </a:extLst>
          </p:cNvPr>
          <p:cNvSpPr>
            <a:spLocks noGrp="1"/>
          </p:cNvSpPr>
          <p:nvPr>
            <p:ph type="title"/>
          </p:nvPr>
        </p:nvSpPr>
        <p:spPr/>
        <p:txBody>
          <a:bodyPr/>
          <a:lstStyle/>
          <a:p>
            <a:r>
              <a:rPr lang="sk-SK" sz="2400" dirty="0">
                <a:solidFill>
                  <a:srgbClr val="DBA4E2"/>
                </a:solidFill>
                <a:latin typeface="Arial"/>
                <a:cs typeface="Arial"/>
              </a:rPr>
              <a:t>SME RODINA</a:t>
            </a:r>
          </a:p>
          <a:p>
            <a:endParaRPr lang="sk-SK" dirty="0"/>
          </a:p>
        </p:txBody>
      </p:sp>
      <p:pic>
        <p:nvPicPr>
          <p:cNvPr id="4" name="Obrázok 4">
            <a:extLst>
              <a:ext uri="{FF2B5EF4-FFF2-40B4-BE49-F238E27FC236}">
                <a16:creationId xmlns:a16="http://schemas.microsoft.com/office/drawing/2014/main" id="{0EF56783-5ED6-53CA-B0D9-C79147FE05D7}"/>
              </a:ext>
            </a:extLst>
          </p:cNvPr>
          <p:cNvPicPr>
            <a:picLocks noGrp="1" noChangeAspect="1"/>
          </p:cNvPicPr>
          <p:nvPr>
            <p:ph idx="1"/>
          </p:nvPr>
        </p:nvPicPr>
        <p:blipFill>
          <a:blip r:embed="rId2"/>
          <a:stretch>
            <a:fillRect/>
          </a:stretch>
        </p:blipFill>
        <p:spPr>
          <a:xfrm>
            <a:off x="6535397" y="607834"/>
            <a:ext cx="3149072" cy="2011717"/>
          </a:xfrm>
        </p:spPr>
      </p:pic>
      <p:sp>
        <p:nvSpPr>
          <p:cNvPr id="5" name="BlokTextu 4">
            <a:extLst>
              <a:ext uri="{FF2B5EF4-FFF2-40B4-BE49-F238E27FC236}">
                <a16:creationId xmlns:a16="http://schemas.microsoft.com/office/drawing/2014/main" id="{CE6429D7-870D-0AC0-5400-D972318D91FB}"/>
              </a:ext>
            </a:extLst>
          </p:cNvPr>
          <p:cNvSpPr txBox="1"/>
          <p:nvPr/>
        </p:nvSpPr>
        <p:spPr>
          <a:xfrm>
            <a:off x="493340" y="1714852"/>
            <a:ext cx="9385595" cy="50629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sk-SK" sz="1900" dirty="0">
                <a:latin typeface="Arial"/>
                <a:cs typeface="Arial"/>
              </a:rPr>
              <a:t>SKRATKA : SME RODINA</a:t>
            </a:r>
            <a:endParaRPr lang="sk-SK" sz="1900">
              <a:latin typeface="Arial"/>
              <a:cs typeface="Arial"/>
            </a:endParaRPr>
          </a:p>
          <a:p>
            <a:pPr marL="285750" indent="-285750">
              <a:buFont typeface="Arial" panose="020B0604020202020204" pitchFamily="34" charset="0"/>
              <a:buChar char="•"/>
            </a:pPr>
            <a:r>
              <a:rPr lang="sk-SK" sz="1900" dirty="0">
                <a:latin typeface="Arial"/>
                <a:cs typeface="Arial"/>
              </a:rPr>
              <a:t>ZALOŽENIE : 6.7.2011</a:t>
            </a:r>
            <a:endParaRPr lang="sk-SK" sz="1900">
              <a:latin typeface="Arial"/>
              <a:cs typeface="Arial"/>
            </a:endParaRPr>
          </a:p>
          <a:p>
            <a:pPr marL="285750" indent="-285750">
              <a:buFont typeface="Arial" panose="020B0604020202020204" pitchFamily="34" charset="0"/>
              <a:buChar char="•"/>
            </a:pPr>
            <a:r>
              <a:rPr lang="sk-SK" sz="1900" dirty="0">
                <a:latin typeface="Arial"/>
                <a:cs typeface="Arial"/>
              </a:rPr>
              <a:t>PREDSEDA STRANY : Boris Kollár, Jozef Lukáč</a:t>
            </a:r>
            <a:endParaRPr lang="sk-SK" sz="1900">
              <a:latin typeface="Arial"/>
              <a:cs typeface="Arial"/>
            </a:endParaRPr>
          </a:p>
          <a:p>
            <a:pPr marL="285750" indent="-285750">
              <a:buFont typeface="Arial" panose="020B0604020202020204" pitchFamily="34" charset="0"/>
              <a:buChar char="•"/>
            </a:pPr>
            <a:r>
              <a:rPr lang="sk-SK" sz="1900" dirty="0">
                <a:latin typeface="Arial"/>
                <a:cs typeface="Arial"/>
              </a:rPr>
              <a:t>PODPREDSEDA</a:t>
            </a:r>
            <a:r>
              <a:rPr lang="sk-SK" sz="1900" dirty="0">
                <a:latin typeface="Arial"/>
                <a:ea typeface="+mn-lt"/>
                <a:cs typeface="+mn-lt"/>
              </a:rPr>
              <a:t> STRANY : Milan </a:t>
            </a:r>
            <a:r>
              <a:rPr lang="sk-SK" sz="1900" dirty="0" err="1">
                <a:latin typeface="Arial"/>
                <a:ea typeface="+mn-lt"/>
                <a:cs typeface="+mn-lt"/>
              </a:rPr>
              <a:t>Krajniak</a:t>
            </a:r>
            <a:r>
              <a:rPr lang="sk-SK" sz="1900" dirty="0">
                <a:latin typeface="Arial"/>
                <a:ea typeface="+mn-lt"/>
                <a:cs typeface="+mn-lt"/>
              </a:rPr>
              <a:t>, Peter </a:t>
            </a:r>
            <a:r>
              <a:rPr lang="sk-SK" sz="1900" dirty="0" err="1">
                <a:latin typeface="Arial"/>
                <a:ea typeface="+mn-lt"/>
                <a:cs typeface="+mn-lt"/>
              </a:rPr>
              <a:t>Pčolinský</a:t>
            </a:r>
            <a:r>
              <a:rPr lang="sk-SK" sz="1900" dirty="0">
                <a:latin typeface="Arial"/>
                <a:ea typeface="+mn-lt"/>
                <a:cs typeface="+mn-lt"/>
              </a:rPr>
              <a:t>, Petra </a:t>
            </a:r>
            <a:r>
              <a:rPr lang="sk-SK" sz="1900" dirty="0" err="1">
                <a:latin typeface="Arial"/>
                <a:ea typeface="+mn-lt"/>
                <a:cs typeface="+mn-lt"/>
              </a:rPr>
              <a:t>Krištúfková</a:t>
            </a:r>
            <a:r>
              <a:rPr lang="sk-SK" sz="1900" dirty="0">
                <a:latin typeface="Arial"/>
                <a:ea typeface="+mn-lt"/>
                <a:cs typeface="+mn-lt"/>
              </a:rPr>
              <a:t>, Jozef </a:t>
            </a:r>
            <a:r>
              <a:rPr lang="sk-SK" sz="1900" dirty="0" err="1">
                <a:latin typeface="Arial"/>
                <a:ea typeface="+mn-lt"/>
                <a:cs typeface="+mn-lt"/>
              </a:rPr>
              <a:t>Vašuta</a:t>
            </a:r>
            <a:endParaRPr lang="sk-SK" sz="1900">
              <a:latin typeface="Arial"/>
              <a:ea typeface="+mn-lt"/>
              <a:cs typeface="+mn-lt"/>
            </a:endParaRPr>
          </a:p>
          <a:p>
            <a:pPr marL="285750" indent="-285750">
              <a:buFont typeface="Arial" panose="020B0604020202020204" pitchFamily="34" charset="0"/>
              <a:buChar char="•"/>
            </a:pPr>
            <a:r>
              <a:rPr lang="sk-SK" sz="1900" dirty="0">
                <a:latin typeface="Arial"/>
                <a:ea typeface="+mn-lt"/>
                <a:cs typeface="+mn-lt"/>
              </a:rPr>
              <a:t>SME RODINA - Boris Kollár, predtým Strana občanov Slovenska, je slovenské politické hnutie pôsobiace od roku 2015. Predsedom hnutia je podnikateľ Boris Kollár. Strana bola zaregistrovaná na Ministerstve vnútra SR 6. 7. 2011. Neskôr 30. 11. 2015 bola premenovaná na SME RODINA - Boris Kollár.</a:t>
            </a:r>
            <a:endParaRPr lang="sk-SK" sz="1900">
              <a:latin typeface="Arial"/>
              <a:ea typeface="+mn-lt"/>
              <a:cs typeface="+mn-lt"/>
            </a:endParaRPr>
          </a:p>
          <a:p>
            <a:pPr marL="285750" indent="-285750">
              <a:buFont typeface="Arial" panose="020B0604020202020204" pitchFamily="34" charset="0"/>
              <a:buChar char="•"/>
            </a:pPr>
            <a:r>
              <a:rPr lang="sk-SK" sz="1900" dirty="0">
                <a:latin typeface="Arial"/>
                <a:ea typeface="+mn-lt"/>
                <a:cs typeface="+mn-lt"/>
              </a:rPr>
              <a:t>5. 11. 2019 bola strana premenovaná na SME RODINA vzhľadom na úpravy v zákone o politických stranách</a:t>
            </a:r>
            <a:endParaRPr lang="sk-SK" sz="1900">
              <a:latin typeface="Arial"/>
              <a:ea typeface="+mn-lt"/>
              <a:cs typeface="+mn-lt"/>
            </a:endParaRPr>
          </a:p>
          <a:p>
            <a:pPr marL="285750" indent="-285750">
              <a:buFont typeface="Arial" panose="020B0604020202020204" pitchFamily="34" charset="0"/>
              <a:buChar char="•"/>
            </a:pPr>
            <a:r>
              <a:rPr lang="sk-SK" sz="1900" dirty="0">
                <a:latin typeface="Arial"/>
                <a:ea typeface="+mn-lt"/>
                <a:cs typeface="+mn-lt"/>
              </a:rPr>
              <a:t>Základné</a:t>
            </a:r>
            <a:r>
              <a:rPr lang="sk-SK" sz="1900" dirty="0">
                <a:latin typeface="Arial"/>
                <a:cs typeface="Arial"/>
              </a:rPr>
              <a:t> body programu: </a:t>
            </a:r>
            <a:r>
              <a:rPr lang="sk-SK" sz="1900" dirty="0">
                <a:latin typeface="Arial"/>
                <a:ea typeface="+mn-lt"/>
                <a:cs typeface="+mn-lt"/>
              </a:rPr>
              <a:t>1. Rodina a sociálne služby, 2. Zdravotníctvo,     3. Školstvo a veda, 4. Doprava a výstavba, 5. Cestovný ruch, 6. Hospodárstvo, dane, energetika, informačná spoločnosť a kybernetická bezpečnosť, 7. Životné prostredie, 8. Pôdohospodárstvo, potravinová sebestačnosť, 9. Boj proti korupcii, spravodlivosť a právny štát, 10. Vnútorná bezpečnosť a obrana, 11. Medzinárodné vzťahy, 12. Šport,13. Kultúra, 14. Spoločnosť a verejná správa</a:t>
            </a:r>
            <a:endParaRPr lang="sk-SK" sz="1900">
              <a:latin typeface="Arial"/>
              <a:cs typeface="Calibri"/>
            </a:endParaRPr>
          </a:p>
        </p:txBody>
      </p:sp>
    </p:spTree>
    <p:extLst>
      <p:ext uri="{BB962C8B-B14F-4D97-AF65-F5344CB8AC3E}">
        <p14:creationId xmlns:p14="http://schemas.microsoft.com/office/powerpoint/2010/main" val="1100705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008B7B6-D443-25A2-4ACB-72EF55E2C1FA}"/>
              </a:ext>
            </a:extLst>
          </p:cNvPr>
          <p:cNvSpPr>
            <a:spLocks noGrp="1"/>
          </p:cNvSpPr>
          <p:nvPr>
            <p:ph type="title"/>
          </p:nvPr>
        </p:nvSpPr>
        <p:spPr/>
        <p:txBody>
          <a:bodyPr/>
          <a:lstStyle/>
          <a:p>
            <a:r>
              <a:rPr lang="sk-SK" sz="2400" dirty="0">
                <a:solidFill>
                  <a:srgbClr val="DBA4E2"/>
                </a:solidFill>
                <a:latin typeface="Arial"/>
                <a:cs typeface="Arial"/>
              </a:rPr>
              <a:t>Kresťanskodemokratické hnutie</a:t>
            </a:r>
            <a:endParaRPr lang="sk-SK" sz="2400">
              <a:solidFill>
                <a:srgbClr val="DBA4E2"/>
              </a:solidFill>
              <a:latin typeface="Arial"/>
              <a:cs typeface="Calibri Light"/>
            </a:endParaRPr>
          </a:p>
          <a:p>
            <a:endParaRPr lang="sk-SK" dirty="0"/>
          </a:p>
        </p:txBody>
      </p:sp>
      <p:pic>
        <p:nvPicPr>
          <p:cNvPr id="4" name="Obrázok 4" descr="Obrázok, na ktorom je text, znak&#10;&#10;Automaticky generovaný popis">
            <a:extLst>
              <a:ext uri="{FF2B5EF4-FFF2-40B4-BE49-F238E27FC236}">
                <a16:creationId xmlns:a16="http://schemas.microsoft.com/office/drawing/2014/main" id="{DDCD081D-176C-B04E-28E0-3C8A9647C118}"/>
              </a:ext>
            </a:extLst>
          </p:cNvPr>
          <p:cNvPicPr>
            <a:picLocks noGrp="1" noChangeAspect="1"/>
          </p:cNvPicPr>
          <p:nvPr>
            <p:ph idx="1"/>
          </p:nvPr>
        </p:nvPicPr>
        <p:blipFill>
          <a:blip r:embed="rId2"/>
          <a:stretch>
            <a:fillRect/>
          </a:stretch>
        </p:blipFill>
        <p:spPr>
          <a:xfrm>
            <a:off x="5918628" y="1276119"/>
            <a:ext cx="3969409" cy="1321459"/>
          </a:xfrm>
        </p:spPr>
      </p:pic>
      <p:sp>
        <p:nvSpPr>
          <p:cNvPr id="5" name="BlokTextu 4">
            <a:extLst>
              <a:ext uri="{FF2B5EF4-FFF2-40B4-BE49-F238E27FC236}">
                <a16:creationId xmlns:a16="http://schemas.microsoft.com/office/drawing/2014/main" id="{196224A1-5036-F6E6-CE53-D4DED50786B3}"/>
              </a:ext>
            </a:extLst>
          </p:cNvPr>
          <p:cNvSpPr txBox="1"/>
          <p:nvPr/>
        </p:nvSpPr>
        <p:spPr>
          <a:xfrm>
            <a:off x="796963" y="2242542"/>
            <a:ext cx="8970818"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sk-SK" sz="1900" dirty="0">
                <a:latin typeface="Arial"/>
                <a:cs typeface="Arial"/>
              </a:rPr>
              <a:t>SKRATKA : KDH</a:t>
            </a:r>
            <a:endParaRPr lang="sk-SK" sz="1900">
              <a:latin typeface="Arial"/>
              <a:cs typeface="Arial"/>
            </a:endParaRPr>
          </a:p>
          <a:p>
            <a:pPr marL="285750" indent="-285750">
              <a:buFont typeface="Arial"/>
              <a:buChar char="•"/>
            </a:pPr>
            <a:r>
              <a:rPr lang="sk-SK" sz="1900" dirty="0">
                <a:latin typeface="Arial"/>
                <a:cs typeface="Arial"/>
              </a:rPr>
              <a:t>ZALOŽENIE : 23.2.1990</a:t>
            </a:r>
            <a:endParaRPr lang="sk-SK" sz="1900">
              <a:latin typeface="Arial"/>
              <a:cs typeface="Arial"/>
            </a:endParaRPr>
          </a:p>
          <a:p>
            <a:pPr marL="285750" indent="-285750">
              <a:buFont typeface="Arial"/>
              <a:buChar char="•"/>
            </a:pPr>
            <a:r>
              <a:rPr lang="sk-SK" sz="1900" dirty="0">
                <a:latin typeface="Arial"/>
                <a:cs typeface="Arial"/>
              </a:rPr>
              <a:t>PREDSEDA STRANY : Milan Majerský</a:t>
            </a:r>
            <a:endParaRPr lang="sk-SK" sz="1900">
              <a:latin typeface="Arial"/>
              <a:cs typeface="Arial"/>
            </a:endParaRPr>
          </a:p>
          <a:p>
            <a:pPr marL="285750" indent="-285750">
              <a:buFont typeface="Arial"/>
              <a:buChar char="•"/>
            </a:pPr>
            <a:r>
              <a:rPr lang="sk-SK" sz="1900" dirty="0">
                <a:latin typeface="Arial"/>
                <a:cs typeface="Arial"/>
              </a:rPr>
              <a:t>PODPREDSEDA STRANY :</a:t>
            </a:r>
            <a:r>
              <a:rPr lang="sk-SK" sz="1900" dirty="0">
                <a:latin typeface="Arial"/>
                <a:ea typeface="+mn-lt"/>
                <a:cs typeface="+mn-lt"/>
              </a:rPr>
              <a:t> Marián </a:t>
            </a:r>
            <a:r>
              <a:rPr lang="sk-SK" sz="1900" dirty="0" err="1">
                <a:latin typeface="Arial"/>
                <a:ea typeface="+mn-lt"/>
                <a:cs typeface="+mn-lt"/>
              </a:rPr>
              <a:t>Čaučík</a:t>
            </a:r>
            <a:r>
              <a:rPr lang="sk-SK" sz="1900" dirty="0">
                <a:latin typeface="Arial"/>
                <a:ea typeface="+mn-lt"/>
                <a:cs typeface="+mn-lt"/>
              </a:rPr>
              <a:t>, Igor </a:t>
            </a:r>
            <a:r>
              <a:rPr lang="sk-SK" sz="1900" dirty="0" err="1">
                <a:latin typeface="Arial"/>
                <a:ea typeface="+mn-lt"/>
                <a:cs typeface="+mn-lt"/>
              </a:rPr>
              <a:t>Janckulík</a:t>
            </a:r>
            <a:r>
              <a:rPr lang="sk-SK" sz="1900" dirty="0">
                <a:latin typeface="Arial"/>
                <a:ea typeface="+mn-lt"/>
                <a:cs typeface="+mn-lt"/>
              </a:rPr>
              <a:t>, Tomáš </a:t>
            </a:r>
            <a:r>
              <a:rPr lang="sk-SK" sz="1900" dirty="0" err="1">
                <a:latin typeface="Arial"/>
                <a:ea typeface="+mn-lt"/>
                <a:cs typeface="+mn-lt"/>
              </a:rPr>
              <a:t>Merašický</a:t>
            </a:r>
            <a:endParaRPr lang="sk-SK" sz="1900">
              <a:latin typeface="Arial"/>
              <a:ea typeface="+mn-lt"/>
              <a:cs typeface="+mn-lt"/>
            </a:endParaRPr>
          </a:p>
          <a:p>
            <a:pPr marL="285750" indent="-285750">
              <a:buFont typeface="Arial"/>
              <a:buChar char="•"/>
            </a:pPr>
            <a:r>
              <a:rPr lang="sk-SK" sz="1900" dirty="0">
                <a:latin typeface="Arial"/>
                <a:ea typeface="+mn-lt"/>
                <a:cs typeface="+mn-lt"/>
              </a:rPr>
              <a:t>Základne</a:t>
            </a:r>
            <a:r>
              <a:rPr lang="sk-SK" sz="1900" dirty="0">
                <a:latin typeface="Arial"/>
                <a:cs typeface="Arial"/>
              </a:rPr>
              <a:t> body programu: </a:t>
            </a:r>
            <a:r>
              <a:rPr lang="sk-SK" sz="1900" dirty="0">
                <a:latin typeface="Arial"/>
                <a:ea typeface="+mn-lt"/>
                <a:cs typeface="+mn-lt"/>
              </a:rPr>
              <a:t>1. Oslava rodiny, 2. Zdravie, starostlivosť o zdravie, zdravotníctvo a sociálna politika, 3. Hospodárstvo a ekonomika, 4. Regionálny rozvoj a bytová výstavba, 5. Vzdelanie, 6. Doprava, pošta, telekomunikácie a rozvoj cestovného ruchu, 7. Bezpečnosť a dôveryhodnosť súdnictva, prokuratúry a protikorupčné opatrenia, 8. Zdravé lesy, poľnohospodárstvo a ochrana prírody,   </a:t>
            </a:r>
          </a:p>
          <a:p>
            <a:r>
              <a:rPr lang="sk-SK" sz="1900" dirty="0">
                <a:latin typeface="Arial"/>
                <a:ea typeface="+mn-lt"/>
                <a:cs typeface="+mn-lt"/>
              </a:rPr>
              <a:t>    9. Verejná správa, 10. Slovensko v medzinárodnom spoločenstve, 11. Občania      sebe, 12. IT / Digitálna spoločnosť,13. Kultúra </a:t>
            </a:r>
            <a:endParaRPr lang="sk-SK" sz="1900">
              <a:latin typeface="Arial"/>
              <a:cs typeface="Calibri"/>
            </a:endParaRPr>
          </a:p>
          <a:p>
            <a:pPr>
              <a:buFont typeface="Arial"/>
              <a:buChar char="•"/>
            </a:pPr>
            <a:endParaRPr lang="sk-SK" sz="1900" dirty="0">
              <a:latin typeface="Arial"/>
              <a:cs typeface="Calibri"/>
            </a:endParaRPr>
          </a:p>
          <a:p>
            <a:pPr>
              <a:buFont typeface="Arial"/>
              <a:buChar char="•"/>
            </a:pPr>
            <a:endParaRPr lang="sk-SK" sz="1900" dirty="0">
              <a:latin typeface="Arial"/>
              <a:cs typeface="Calibri"/>
            </a:endParaRPr>
          </a:p>
        </p:txBody>
      </p:sp>
    </p:spTree>
    <p:extLst>
      <p:ext uri="{BB962C8B-B14F-4D97-AF65-F5344CB8AC3E}">
        <p14:creationId xmlns:p14="http://schemas.microsoft.com/office/powerpoint/2010/main" val="13694484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Širokouhlá</PresentationFormat>
  <Paragraphs>0</Paragraphs>
  <Slides>11</Slides>
  <Notes>0</Notes>
  <HiddenSlides>0</HiddenSlides>
  <MMClips>0</MMClips>
  <ScaleCrop>false</ScaleCrop>
  <HeadingPairs>
    <vt:vector size="4" baseType="variant">
      <vt:variant>
        <vt:lpstr>Motív</vt:lpstr>
      </vt:variant>
      <vt:variant>
        <vt:i4>1</vt:i4>
      </vt:variant>
      <vt:variant>
        <vt:lpstr>Nadpisy snímok</vt:lpstr>
      </vt:variant>
      <vt:variant>
        <vt:i4>11</vt:i4>
      </vt:variant>
    </vt:vector>
  </HeadingPairs>
  <TitlesOfParts>
    <vt:vector size="12" baseType="lpstr">
      <vt:lpstr>Office Theme</vt:lpstr>
      <vt:lpstr>POLITICKÉ STRANY NA SLOVENSKU</vt:lpstr>
      <vt:lpstr>politické strany a hnutia na Slovensku</vt:lpstr>
      <vt:lpstr>PREFERENCIE POLITICKÝCH STRÁN 2023 </vt:lpstr>
      <vt:lpstr>HLAS</vt:lpstr>
      <vt:lpstr>SMER - sociálna demokracia </vt:lpstr>
      <vt:lpstr>Progresívne Slovensko </vt:lpstr>
      <vt:lpstr>OBYČAJNÍ ĽUDIA a nezávislé osobnosti</vt:lpstr>
      <vt:lpstr>SME RODINA </vt:lpstr>
      <vt:lpstr>Kresťanskodemokratické hnutie </vt:lpstr>
      <vt:lpstr>Prezentácia programu PowerPoint</vt:lpstr>
      <vt:lpstr>Prezentácia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Prezentácia programu PowerPoint</dc:title>
  <dc:creator/>
  <cp:lastModifiedBy/>
  <cp:revision>756</cp:revision>
  <dcterms:created xsi:type="dcterms:W3CDTF">2023-03-12T19:07:29Z</dcterms:created>
  <dcterms:modified xsi:type="dcterms:W3CDTF">2023-03-13T16:07:18Z</dcterms:modified>
</cp:coreProperties>
</file>