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3" r:id="rId3"/>
    <p:sldId id="264" r:id="rId4"/>
    <p:sldId id="265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55576" y="1412776"/>
            <a:ext cx="7745505" cy="387781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/>
              <a:t>1) obce s názvom súvisiacim so </a:t>
            </a:r>
            <a:r>
              <a:rPr lang="sk-SK" b="1" dirty="0"/>
              <a:t>zvieratami </a:t>
            </a:r>
            <a:endParaRPr lang="sk-SK" dirty="0"/>
          </a:p>
          <a:p>
            <a:r>
              <a:rPr lang="pt-BR" dirty="0"/>
              <a:t>2) obce s názvom súvisiacim s </a:t>
            </a:r>
            <a:r>
              <a:rPr lang="pt-BR" b="1" dirty="0"/>
              <a:t>remeslom </a:t>
            </a:r>
            <a:endParaRPr lang="sk-SK" dirty="0"/>
          </a:p>
          <a:p>
            <a:r>
              <a:rPr lang="pt-BR" dirty="0"/>
              <a:t>3) obce s názvom súvisiacim s </a:t>
            </a:r>
            <a:r>
              <a:rPr lang="pt-BR" b="1" dirty="0"/>
              <a:t>farbou </a:t>
            </a:r>
            <a:endParaRPr lang="pt-BR" dirty="0"/>
          </a:p>
          <a:p>
            <a:r>
              <a:rPr lang="sk-SK" dirty="0"/>
              <a:t>4) obce obsahujúce v názve </a:t>
            </a:r>
            <a:r>
              <a:rPr lang="sk-SK" b="1" dirty="0"/>
              <a:t>deň v týždni </a:t>
            </a:r>
            <a:endParaRPr lang="sk-SK" dirty="0"/>
          </a:p>
          <a:p>
            <a:r>
              <a:rPr lang="sk-SK" dirty="0"/>
              <a:t>5) obce s názvom obsahujúcim slovo </a:t>
            </a:r>
            <a:r>
              <a:rPr lang="sk-SK" b="1" dirty="0"/>
              <a:t>lehota </a:t>
            </a:r>
            <a:endParaRPr lang="sk-SK" dirty="0"/>
          </a:p>
          <a:p>
            <a:r>
              <a:rPr lang="sk-SK" dirty="0"/>
              <a:t>6) obce s názvom súvisiacim s </a:t>
            </a:r>
            <a:r>
              <a:rPr lang="sk-SK" b="1" dirty="0"/>
              <a:t>banskými názvami </a:t>
            </a:r>
            <a:endParaRPr lang="sk-SK" dirty="0"/>
          </a:p>
          <a:p>
            <a:r>
              <a:rPr lang="sk-SK" dirty="0"/>
              <a:t>7) obce obsahujúce </a:t>
            </a:r>
            <a:r>
              <a:rPr lang="sk-SK" b="1" dirty="0"/>
              <a:t>vlastné mená </a:t>
            </a:r>
            <a:r>
              <a:rPr lang="sk-SK" i="1" dirty="0"/>
              <a:t>(pozn. priezviská) </a:t>
            </a:r>
            <a:r>
              <a:rPr lang="sk-SK" dirty="0"/>
              <a:t>v názve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56263" cy="1054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400" b="1" dirty="0"/>
              <a:t>Do zošita uviesť názov obce (mesta), zaznačiť si, v ktorom okrese leží (cca 10 min): </a:t>
            </a:r>
          </a:p>
        </p:txBody>
      </p:sp>
    </p:spTree>
    <p:extLst>
      <p:ext uri="{BB962C8B-B14F-4D97-AF65-F5344CB8AC3E}">
        <p14:creationId xmlns:p14="http://schemas.microsoft.com/office/powerpoint/2010/main" xmlns="" val="26827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66" t="13541" r="40155" b="49066"/>
          <a:stretch/>
        </p:blipFill>
        <p:spPr bwMode="auto">
          <a:xfrm>
            <a:off x="1115616" y="1844824"/>
            <a:ext cx="661050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7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28596" y="1928802"/>
            <a:ext cx="2515431" cy="8234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BCOE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Poprehadzuj písmená, vytvor správny pojem</a:t>
            </a:r>
            <a:endParaRPr lang="sk-SK" dirty="0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3929058" y="1928802"/>
            <a:ext cx="3643338" cy="8234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65760" marR="0" lvl="0" indent="-36576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sk-SK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ÁGONEVC</a:t>
            </a:r>
            <a:endParaRPr kumimoji="0" lang="sk-SK" sz="4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Zástupný symbol obsahu 1"/>
          <p:cNvSpPr txBox="1">
            <a:spLocks/>
          </p:cNvSpPr>
          <p:nvPr/>
        </p:nvSpPr>
        <p:spPr>
          <a:xfrm>
            <a:off x="500034" y="3143248"/>
            <a:ext cx="3143272" cy="8234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65760" marR="0" lvl="0" indent="-36576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sk-SK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UCEDDIN</a:t>
            </a:r>
            <a:endParaRPr kumimoji="0" lang="sk-SK" sz="4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Zástupný symbol obsahu 1"/>
          <p:cNvSpPr txBox="1">
            <a:spLocks/>
          </p:cNvSpPr>
          <p:nvPr/>
        </p:nvSpPr>
        <p:spPr>
          <a:xfrm>
            <a:off x="4143372" y="3143248"/>
            <a:ext cx="4500594" cy="8234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65760" marR="0" lvl="0" indent="-36576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sk-SK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MOSAÁV   ŠRAÍ  </a:t>
            </a:r>
            <a:endParaRPr kumimoji="0" lang="sk-SK" sz="4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  <p:bldP spid="5" grpId="0" build="p" animBg="1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357166"/>
            <a:ext cx="7756263" cy="12672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dirty="0" smtClean="0"/>
              <a:t>Ako delíme mestá podľa funkcie?</a:t>
            </a:r>
            <a:endParaRPr lang="sk-SK" sz="4400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714348" y="1928802"/>
            <a:ext cx="7756263" cy="126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Podľa akých kritérií delíme obce na mestské a vidiecke?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14348" y="3429000"/>
            <a:ext cx="7756263" cy="1267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Aká je funkcia vidieckych sídel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dnes? A aká bola v min.?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714348" y="4929198"/>
            <a:ext cx="7756263" cy="126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Aký typ vekovej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pyramídy má dnes SR?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ěková pyramida – Wikipedie"/>
          <p:cNvPicPr>
            <a:picLocks noChangeAspect="1" noChangeArrowheads="1"/>
          </p:cNvPicPr>
          <p:nvPr/>
        </p:nvPicPr>
        <p:blipFill>
          <a:blip r:embed="rId2"/>
          <a:srcRect t="12281" b="8772"/>
          <a:stretch>
            <a:fillRect/>
          </a:stretch>
        </p:blipFill>
        <p:spPr bwMode="auto">
          <a:xfrm>
            <a:off x="0" y="1428736"/>
            <a:ext cx="9184882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764704"/>
            <a:ext cx="6777318" cy="127489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NOMEN OMEN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5949280"/>
            <a:ext cx="6400800" cy="381218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Meno ako znamenie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495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70494"/>
            <a:ext cx="7756263" cy="1054250"/>
          </a:xfrm>
        </p:spPr>
        <p:txBody>
          <a:bodyPr/>
          <a:lstStyle/>
          <a:p>
            <a:r>
              <a:rPr lang="sk-SK" sz="2400" dirty="0" smtClean="0"/>
              <a:t>...na </a:t>
            </a:r>
            <a:r>
              <a:rPr lang="sk-SK" sz="2400" dirty="0"/>
              <a:t>ostrove </a:t>
            </a:r>
            <a:r>
              <a:rPr lang="sk-SK" sz="2400" dirty="0" err="1"/>
              <a:t>Angelsey</a:t>
            </a:r>
            <a:r>
              <a:rPr lang="sk-SK" sz="2400" dirty="0"/>
              <a:t> v Spojenom kráľovstve </a:t>
            </a:r>
          </a:p>
        </p:txBody>
      </p:sp>
      <p:pic>
        <p:nvPicPr>
          <p:cNvPr id="1026" name="Picture 2" descr="Image result for llanfairpwllgwyngyllgogerychwyrndrobwllllantysiliogogogo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228983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08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55576" y="1340768"/>
            <a:ext cx="7745505" cy="3877815"/>
          </a:xfrm>
        </p:spPr>
        <p:txBody>
          <a:bodyPr/>
          <a:lstStyle/>
          <a:p>
            <a:r>
              <a:rPr lang="sk-SK" dirty="0"/>
              <a:t>163 písmen skladajúci sa názov mestskej časti mesta Bangkok v Thajsku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56263" cy="10542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dirty="0"/>
              <a:t>Najdlhším názvom mesta vo svete 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7504" y="2276872"/>
            <a:ext cx="878497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err="1"/>
              <a:t>Krungthepmahanakhon</a:t>
            </a:r>
            <a:r>
              <a:rPr lang="sk-SK" sz="2400" b="1" dirty="0"/>
              <a:t> </a:t>
            </a:r>
            <a:r>
              <a:rPr lang="sk-SK" sz="2400" b="1" dirty="0" err="1"/>
              <a:t>Amonrattanakosin</a:t>
            </a:r>
            <a:r>
              <a:rPr lang="sk-SK" sz="2400" b="1" dirty="0"/>
              <a:t> </a:t>
            </a:r>
            <a:r>
              <a:rPr lang="sk-SK" sz="2400" b="1" dirty="0" err="1"/>
              <a:t>Mahintharayutthaya</a:t>
            </a:r>
            <a:r>
              <a:rPr lang="sk-SK" sz="2400" b="1" dirty="0"/>
              <a:t> </a:t>
            </a:r>
            <a:r>
              <a:rPr lang="sk-SK" sz="2400" b="1" dirty="0" err="1"/>
              <a:t>Mahadilokphop</a:t>
            </a:r>
            <a:r>
              <a:rPr lang="sk-SK" sz="2400" b="1" dirty="0"/>
              <a:t> </a:t>
            </a:r>
            <a:r>
              <a:rPr lang="sk-SK" sz="2400" b="1" dirty="0" err="1"/>
              <a:t>Noppharatratchathaniburirom</a:t>
            </a:r>
            <a:r>
              <a:rPr lang="sk-SK" sz="2400" b="1" dirty="0"/>
              <a:t> </a:t>
            </a:r>
            <a:r>
              <a:rPr lang="sk-SK" sz="2400" b="1" dirty="0" err="1"/>
              <a:t>Udomratchaniwetmahasathan</a:t>
            </a:r>
            <a:r>
              <a:rPr lang="sk-SK" sz="2400" b="1" dirty="0"/>
              <a:t> </a:t>
            </a:r>
            <a:r>
              <a:rPr lang="sk-SK" sz="2400" b="1" dirty="0" err="1"/>
              <a:t>Amonphimanawatansathit</a:t>
            </a:r>
            <a:r>
              <a:rPr lang="sk-SK" sz="2400" b="1" dirty="0"/>
              <a:t> </a:t>
            </a:r>
            <a:r>
              <a:rPr lang="sk-SK" sz="2400" b="1" dirty="0" err="1"/>
              <a:t>Sakkathattiyawitsanukamprasit</a:t>
            </a:r>
            <a:r>
              <a:rPr lang="sk-SK" sz="2400" b="1" dirty="0"/>
              <a:t> </a:t>
            </a:r>
          </a:p>
        </p:txBody>
      </p:sp>
      <p:sp>
        <p:nvSpPr>
          <p:cNvPr id="6" name="Obdĺžnik 5"/>
          <p:cNvSpPr/>
          <p:nvPr/>
        </p:nvSpPr>
        <p:spPr>
          <a:xfrm>
            <a:off x="519196" y="4797152"/>
            <a:ext cx="77768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i="1" dirty="0"/>
              <a:t>„Mesto anjelov, veľké mesto nesmrteľných, nádherné mesto deviatich divov, sídlo kráľa, mesto kráľovských palácov, domov prevtelených bohov, na príkaz </a:t>
            </a:r>
            <a:r>
              <a:rPr lang="sk-SK" i="1" dirty="0" err="1"/>
              <a:t>Visvakarmana</a:t>
            </a:r>
            <a:r>
              <a:rPr lang="sk-SK" i="1" dirty="0"/>
              <a:t> </a:t>
            </a:r>
            <a:r>
              <a:rPr lang="sk-SK" i="1" dirty="0" err="1"/>
              <a:t>Indru</a:t>
            </a:r>
            <a:r>
              <a:rPr lang="sk-SK" i="1" dirty="0"/>
              <a:t>“.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5683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39667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dirty="0"/>
              <a:t>Taumatawhakatangihangakoauauotamateaturipukakapikimaungahoronukupokaiwhenua-kitanatahu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400" dirty="0"/>
              <a:t>Mesto </a:t>
            </a:r>
            <a:r>
              <a:rPr lang="sk-SK" sz="2400" b="1" dirty="0"/>
              <a:t>s najdlhším jednoslovným názvom na svete </a:t>
            </a:r>
            <a:r>
              <a:rPr lang="sk-SK" sz="2400" dirty="0"/>
              <a:t>nájdeme na Novom Zélande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99592" y="1772816"/>
            <a:ext cx="16594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má 85 písmen </a:t>
            </a:r>
          </a:p>
        </p:txBody>
      </p:sp>
      <p:sp>
        <p:nvSpPr>
          <p:cNvPr id="5" name="Obdĺžnik 4"/>
          <p:cNvSpPr/>
          <p:nvPr/>
        </p:nvSpPr>
        <p:spPr>
          <a:xfrm>
            <a:off x="1835696" y="3887897"/>
            <a:ext cx="525658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000" i="1" dirty="0"/>
              <a:t>„vrchol, na ktorom </a:t>
            </a:r>
            <a:r>
              <a:rPr lang="sk-SK" sz="2000" i="1" dirty="0" err="1"/>
              <a:t>Tamatea</a:t>
            </a:r>
            <a:r>
              <a:rPr lang="sk-SK" sz="2000" i="1" dirty="0"/>
              <a:t>, muž s najväčšími kolenami, zdolal pohoria a plazil sa po zemi, hral na nosovej flaute jeho milovanej“.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xmlns="" val="3102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10542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Najkratšie mestá na svete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95536" y="1444134"/>
            <a:ext cx="1143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26 miest,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80" t="33491" r="28090" b="18878"/>
          <a:stretch/>
        </p:blipFill>
        <p:spPr bwMode="auto">
          <a:xfrm>
            <a:off x="994698" y="1988840"/>
            <a:ext cx="6047470" cy="399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870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22</TotalTime>
  <Words>245</Words>
  <Application>Microsoft Office PowerPoint</Application>
  <PresentationFormat>Prezentácia na obrazovke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Viazaná kniha</vt:lpstr>
      <vt:lpstr>Snímka 1</vt:lpstr>
      <vt:lpstr>Poprehadzuj písmená, vytvor správny pojem</vt:lpstr>
      <vt:lpstr>Ako delíme mestá podľa funkcie?</vt:lpstr>
      <vt:lpstr>Snímka 4</vt:lpstr>
      <vt:lpstr>NOMEN OMEN</vt:lpstr>
      <vt:lpstr>...na ostrove Angelsey v Spojenom kráľovstve </vt:lpstr>
      <vt:lpstr>Najdlhším názvom mesta vo svete </vt:lpstr>
      <vt:lpstr>Mesto s najdlhším jednoslovným názvom na svete nájdeme na Novom Zélande </vt:lpstr>
      <vt:lpstr>Najkratšie mestá na svete </vt:lpstr>
      <vt:lpstr>Do zošita uviesť názov obce (mesta), zaznačiť si, v ktorom okrese leží (cca 10 min): 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NOMEN OMEN</dc:title>
  <dc:creator>Guest</dc:creator>
  <cp:lastModifiedBy>hp</cp:lastModifiedBy>
  <cp:revision>19</cp:revision>
  <dcterms:created xsi:type="dcterms:W3CDTF">2018-04-25T07:55:40Z</dcterms:created>
  <dcterms:modified xsi:type="dcterms:W3CDTF">2021-01-27T08:42:29Z</dcterms:modified>
</cp:coreProperties>
</file>