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8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75" autoAdjust="0"/>
    <p:restoredTop sz="94660"/>
  </p:normalViewPr>
  <p:slideViewPr>
    <p:cSldViewPr>
      <p:cViewPr varScale="1">
        <p:scale>
          <a:sx n="64" d="100"/>
          <a:sy n="64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E528490-1D92-4648-A282-B77111E551A3}" type="datetimeFigureOut">
              <a:rPr lang="sk-SK" smtClean="0"/>
              <a:pPr/>
              <a:t>11.12.2020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59649C-E046-40ED-BD79-018BE96C937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emilia_smikova_382561_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290737"/>
            <a:ext cx="3960440" cy="5280586"/>
          </a:xfrm>
        </p:spPr>
      </p:pic>
      <p:sp>
        <p:nvSpPr>
          <p:cNvPr id="4" name="BlokTextu 3"/>
          <p:cNvSpPr txBox="1"/>
          <p:nvPr/>
        </p:nvSpPr>
        <p:spPr>
          <a:xfrm>
            <a:off x="467544" y="620688"/>
            <a:ext cx="496963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Čeľaď: </a:t>
            </a:r>
            <a:r>
              <a:rPr lang="sk-SK" sz="3600" b="1" dirty="0" err="1" smtClean="0"/>
              <a:t>rosičkovité</a:t>
            </a:r>
            <a:endParaRPr lang="sk-SK" sz="36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2915816" y="6093296"/>
            <a:ext cx="326294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Rosička okrúhlolistá</a:t>
            </a:r>
            <a:endParaRPr lang="sk-SK" sz="2400" dirty="0"/>
          </a:p>
        </p:txBody>
      </p:sp>
      <p:sp>
        <p:nvSpPr>
          <p:cNvPr id="7" name="Obdĺžnik 6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https://www.youtube.com/watch?v=socUWOlwjIQ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183880" cy="12241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 patria sem: všetky druhy tráv, obilniny, cibuľová zelenina, kosatce, orchidey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3880" cy="7338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1-klíčnolistové rastliny</a:t>
            </a:r>
            <a:endParaRPr lang="sk-SK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611560" y="3212976"/>
            <a:ext cx="590465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mladšie ako 2-klíčnolistové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sahu 5" descr="cas_pasmo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4018270" cy="2684935"/>
          </a:xfrm>
        </p:spPr>
      </p:pic>
      <p:sp>
        <p:nvSpPr>
          <p:cNvPr id="4" name="BlokTextu 3"/>
          <p:cNvSpPr txBox="1"/>
          <p:nvPr/>
        </p:nvSpPr>
        <p:spPr>
          <a:xfrm>
            <a:off x="467544" y="620688"/>
            <a:ext cx="417133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err="1" smtClean="0"/>
              <a:t>Čeľaď:Ľaliovité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539552" y="1556792"/>
            <a:ext cx="539686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=byliny s podzemkami a cibuľami</a:t>
            </a:r>
          </a:p>
          <a:p>
            <a:r>
              <a:rPr lang="sk-SK" sz="2400" dirty="0" smtClean="0"/>
              <a:t>=plod: tobolka/bobuľa (zrastená)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899592" y="4869160"/>
            <a:ext cx="20601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Cesnak cibuľový</a:t>
            </a:r>
            <a:endParaRPr lang="sk-SK" dirty="0"/>
          </a:p>
        </p:txBody>
      </p:sp>
      <p:pic>
        <p:nvPicPr>
          <p:cNvPr id="8" name="Obrázok 7" descr="71_oth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420888"/>
            <a:ext cx="3672408" cy="3672408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5004048" y="5733256"/>
            <a:ext cx="23272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Cesnak kuchynský</a:t>
            </a:r>
            <a:endParaRPr lang="sk-SK" dirty="0"/>
          </a:p>
        </p:txBody>
      </p:sp>
      <p:pic>
        <p:nvPicPr>
          <p:cNvPr id="10" name="Obrázok 9" descr="lubica_k_318984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316765"/>
            <a:ext cx="3816424" cy="508856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699792" y="5949280"/>
            <a:ext cx="25922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Konvalinka voňavá</a:t>
            </a:r>
            <a:endParaRPr lang="sk-SK" dirty="0"/>
          </a:p>
        </p:txBody>
      </p:sp>
      <p:pic>
        <p:nvPicPr>
          <p:cNvPr id="12" name="Obrázok 11" descr="450px-Tulipan_(Ama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736" y="188640"/>
            <a:ext cx="4876006" cy="6501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64807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Trváce byliny s koreňovými </a:t>
            </a:r>
            <a:r>
              <a:rPr lang="sk-SK" dirty="0" err="1" smtClean="0"/>
              <a:t>hľúzami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620688"/>
            <a:ext cx="553869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Čeľaď: </a:t>
            </a:r>
            <a:r>
              <a:rPr lang="sk-SK" sz="3600" b="1" dirty="0" err="1" smtClean="0"/>
              <a:t>vstavačovité</a:t>
            </a:r>
            <a:r>
              <a:rPr lang="sk-SK" sz="3600" b="1" dirty="0" smtClean="0"/>
              <a:t> </a:t>
            </a:r>
            <a:endParaRPr lang="sk-SK" sz="3600" b="1" dirty="0"/>
          </a:p>
        </p:txBody>
      </p:sp>
      <p:pic>
        <p:nvPicPr>
          <p:cNvPr id="5" name="Obrázok 4" descr="Orchis_morio-r320_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1119187"/>
            <a:ext cx="3372966" cy="545296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2915816" y="5949280"/>
            <a:ext cx="22007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Vstavač</a:t>
            </a:r>
            <a:r>
              <a:rPr lang="sk-SK" dirty="0" smtClean="0"/>
              <a:t> obyčajný</a:t>
            </a:r>
            <a:endParaRPr lang="sk-SK" dirty="0"/>
          </a:p>
        </p:txBody>
      </p:sp>
      <p:pic>
        <p:nvPicPr>
          <p:cNvPr id="7" name="Obrázok 6" descr="Image59.jpg"/>
          <p:cNvPicPr>
            <a:picLocks noChangeAspect="1"/>
          </p:cNvPicPr>
          <p:nvPr/>
        </p:nvPicPr>
        <p:blipFill>
          <a:blip r:embed="rId3" cstate="print"/>
          <a:srcRect b="6951"/>
          <a:stretch>
            <a:fillRect/>
          </a:stretch>
        </p:blipFill>
        <p:spPr>
          <a:xfrm>
            <a:off x="2456680" y="-1"/>
            <a:ext cx="4275560" cy="6449085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3419872" y="6165304"/>
            <a:ext cx="19280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Vanilka voňavá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201622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byliny a dreviny (bambus)</a:t>
            </a:r>
          </a:p>
          <a:p>
            <a:r>
              <a:rPr lang="sk-SK" dirty="0" err="1" smtClean="0">
                <a:solidFill>
                  <a:schemeClr val="tx1"/>
                </a:solidFill>
              </a:rPr>
              <a:t>Vetroopelivé</a:t>
            </a:r>
            <a:endParaRPr lang="sk-SK" dirty="0" smtClean="0">
              <a:solidFill>
                <a:schemeClr val="tx1"/>
              </a:solidFill>
            </a:endParaRPr>
          </a:p>
          <a:p>
            <a:r>
              <a:rPr lang="sk-SK" b="1" u="sng" dirty="0" smtClean="0">
                <a:solidFill>
                  <a:schemeClr val="tx1"/>
                </a:solidFill>
              </a:rPr>
              <a:t>Stonka: </a:t>
            </a:r>
            <a:r>
              <a:rPr lang="sk-SK" dirty="0" smtClean="0">
                <a:solidFill>
                  <a:schemeClr val="tx1"/>
                </a:solidFill>
              </a:rPr>
              <a:t>steblo (duté </a:t>
            </a:r>
            <a:r>
              <a:rPr lang="sk-SK" dirty="0" err="1" smtClean="0">
                <a:solidFill>
                  <a:schemeClr val="tx1"/>
                </a:solidFill>
              </a:rPr>
              <a:t>al.plné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r>
              <a:rPr lang="sk-SK" b="1" u="sng" dirty="0" smtClean="0">
                <a:solidFill>
                  <a:schemeClr val="tx1"/>
                </a:solidFill>
              </a:rPr>
              <a:t>Listy: </a:t>
            </a:r>
            <a:r>
              <a:rPr lang="sk-SK" dirty="0" smtClean="0">
                <a:solidFill>
                  <a:schemeClr val="tx1"/>
                </a:solidFill>
              </a:rPr>
              <a:t>vyrastajú z kolienok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67544" y="620688"/>
            <a:ext cx="509947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Čeľaď: Lipnicovité 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755576" y="3861048"/>
            <a:ext cx="390433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Kvety: obojpohlavné</a:t>
            </a:r>
            <a:endParaRPr lang="sk-SK" sz="2800" dirty="0"/>
          </a:p>
        </p:txBody>
      </p:sp>
      <p:pic>
        <p:nvPicPr>
          <p:cNvPr id="6" name="Obrázok 5" descr="250px-Illustration_Zea_mays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283691"/>
            <a:ext cx="3672408" cy="616964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419872" y="6021288"/>
            <a:ext cx="182049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Kukurica siata</a:t>
            </a:r>
            <a:endParaRPr lang="sk-SK" dirty="0"/>
          </a:p>
        </p:txBody>
      </p:sp>
      <p:pic>
        <p:nvPicPr>
          <p:cNvPr id="8" name="Obrázok 7" descr="B0044_BYLI0000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799" y="0"/>
            <a:ext cx="4206213" cy="63093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BlokTextu 8"/>
          <p:cNvSpPr txBox="1"/>
          <p:nvPr/>
        </p:nvSpPr>
        <p:spPr>
          <a:xfrm>
            <a:off x="3851920" y="5949280"/>
            <a:ext cx="13901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Ovos siaty</a:t>
            </a:r>
            <a:endParaRPr lang="sk-SK" dirty="0"/>
          </a:p>
        </p:txBody>
      </p:sp>
      <p:pic>
        <p:nvPicPr>
          <p:cNvPr id="10" name="Obrázok 9" descr="bambus-1468_jpg_290x600_q8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0"/>
            <a:ext cx="6878837" cy="6356994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3491880" y="5805264"/>
            <a:ext cx="122020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Bambus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83880" cy="10515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Poprehadzuj písmená, vytvor pojem a vysvetli ho.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428736"/>
            <a:ext cx="2640320" cy="717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OHZOAIÍMR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285852" y="2143116"/>
            <a:ext cx="1285884" cy="35719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91440">
            <a:normAutofit lnSpcReduction="1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homorízia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3571868" y="1428736"/>
            <a:ext cx="2857520" cy="71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FKYTERIÍONR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286248" y="2143116"/>
            <a:ext cx="1285884" cy="35719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91440">
            <a:normAutofit fontScale="85000" lnSpcReduction="1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fykoerytrín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571472" y="2786058"/>
            <a:ext cx="2640320" cy="71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OKMRSU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1285852" y="3500438"/>
            <a:ext cx="1285884" cy="35719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91440">
            <a:normAutofit lnSpcReduction="1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kormus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3714744" y="2786058"/>
            <a:ext cx="2640320" cy="71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YRIANSRTYO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4429124" y="3500438"/>
            <a:ext cx="1285884" cy="35719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91440">
            <a:normAutofit fontScale="92500" lnSpcReduction="1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ryniorasty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100013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Porovnajte usporiadanie cievnych zväzkov u 1 a 2-klíčnolistových rastlín</a:t>
            </a:r>
            <a:endParaRPr lang="sk-SK" sz="2800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85926"/>
            <a:ext cx="8183880" cy="4187952"/>
          </a:xfrm>
        </p:spPr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14282" y="1571612"/>
            <a:ext cx="87154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2 triedy zahŕňa oddelenie </a:t>
            </a:r>
            <a:r>
              <a:rPr kumimoji="0" 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Borovicorastov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14282" y="2428868"/>
            <a:ext cx="8715436" cy="121444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Uveďte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príklad semennej rastliny, ktorej plodom je žltá kôstkovica, má opadavé listy a patrí ku oddeleniu </a:t>
            </a:r>
            <a:r>
              <a:rPr kumimoji="0" lang="sk-SK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borovicorastov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214282" y="3786190"/>
            <a:ext cx="8715436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Vymenuj aspoň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oddelenia semenných r.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214282" y="4643446"/>
            <a:ext cx="8715436" cy="71438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Vymenujte oddelenia výtrusných rastlín.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214282" y="5643578"/>
            <a:ext cx="8715436" cy="714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Uveďte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zástupcov: a.)</a:t>
            </a:r>
            <a:r>
              <a:rPr kumimoji="0" lang="sk-SK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sladičorastov</a:t>
            </a:r>
            <a:endParaRPr kumimoji="0" lang="sk-SK" sz="2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22376" y="1124744"/>
            <a:ext cx="7772400" cy="208823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5300" u="sng" dirty="0" smtClean="0"/>
              <a:t>MAGNOLIOPHYTA</a:t>
            </a:r>
            <a:r>
              <a:rPr lang="sk-SK" sz="5300" dirty="0" smtClean="0"/>
              <a:t/>
            </a:r>
            <a:br>
              <a:rPr lang="sk-SK" sz="5300" dirty="0" smtClean="0"/>
            </a:br>
            <a:r>
              <a:rPr lang="sk-SK" sz="5300" dirty="0" smtClean="0"/>
              <a:t>-čeľade a druhy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Zástupný symbol obsahu 6" descr="mak_kvalit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501008"/>
            <a:ext cx="2232849" cy="2762287"/>
          </a:xfrm>
          <a:prstGeom prst="rect">
            <a:avLst/>
          </a:prstGeom>
        </p:spPr>
      </p:pic>
      <p:pic>
        <p:nvPicPr>
          <p:cNvPr id="5" name="Zástupný symbol obsahu 9" descr="Ficaria_bulbifera_(=Ficaria_verna)-400x65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501008"/>
            <a:ext cx="1698904" cy="2777708"/>
          </a:xfrm>
          <a:prstGeom prst="rect">
            <a:avLst/>
          </a:prstGeom>
        </p:spPr>
      </p:pic>
      <p:pic>
        <p:nvPicPr>
          <p:cNvPr id="6" name="Obrázok 5" descr="250px-Nuphar_lutea_1708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3429000"/>
            <a:ext cx="3683899" cy="2770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183880" cy="7189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2-klíčnolistové rastliny</a:t>
            </a:r>
            <a:endParaRPr lang="sk-SK" dirty="0"/>
          </a:p>
        </p:txBody>
      </p:sp>
      <p:pic>
        <p:nvPicPr>
          <p:cNvPr id="5" name="Zástupný symbol obsahu 4" descr="180PX-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916832"/>
            <a:ext cx="6042817" cy="4498542"/>
          </a:xfrm>
        </p:spPr>
      </p:pic>
      <p:sp>
        <p:nvSpPr>
          <p:cNvPr id="4" name="BlokTextu 3"/>
          <p:cNvSpPr txBox="1"/>
          <p:nvPr/>
        </p:nvSpPr>
        <p:spPr>
          <a:xfrm>
            <a:off x="539552" y="1268760"/>
            <a:ext cx="587051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Čeľaď: </a:t>
            </a:r>
            <a:r>
              <a:rPr lang="sk-SK" sz="3600" b="1" dirty="0" err="1" smtClean="0"/>
              <a:t>magnoliotvaré</a:t>
            </a:r>
            <a:endParaRPr lang="sk-SK" sz="3600" b="1" dirty="0"/>
          </a:p>
        </p:txBody>
      </p:sp>
      <p:pic>
        <p:nvPicPr>
          <p:cNvPr id="6" name="Obrázok 5" descr="300px-Magnolia_x_soulangea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2924944"/>
            <a:ext cx="3810000" cy="28575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11560" y="2564904"/>
            <a:ext cx="348685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Najstaršia čeľaď</a:t>
            </a:r>
            <a:endParaRPr lang="sk-SK" sz="3200" dirty="0"/>
          </a:p>
        </p:txBody>
      </p:sp>
      <p:sp>
        <p:nvSpPr>
          <p:cNvPr id="8" name="BlokTextu 7"/>
          <p:cNvSpPr txBox="1"/>
          <p:nvPr/>
        </p:nvSpPr>
        <p:spPr>
          <a:xfrm>
            <a:off x="611560" y="3573016"/>
            <a:ext cx="5563895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Plod: mechúrik, nažka</a:t>
            </a:r>
          </a:p>
          <a:p>
            <a:r>
              <a:rPr lang="sk-SK" sz="3600" dirty="0" smtClean="0"/>
              <a:t>Súbor plodov- </a:t>
            </a:r>
            <a:r>
              <a:rPr lang="sk-SK" sz="3600" dirty="0" err="1" smtClean="0"/>
              <a:t>plodstvo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67544" y="548680"/>
            <a:ext cx="5639685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Čeľaď: </a:t>
            </a:r>
            <a:r>
              <a:rPr lang="sk-SK" sz="3600" b="1" dirty="0" err="1" smtClean="0"/>
              <a:t>iskernikovité</a:t>
            </a:r>
            <a:r>
              <a:rPr lang="sk-SK" sz="3600" b="1" dirty="0" smtClean="0"/>
              <a:t> </a:t>
            </a:r>
            <a:endParaRPr lang="sk-SK" sz="36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683568" y="1268760"/>
            <a:ext cx="376250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-byliny, vzácne dreviny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539552" y="1916832"/>
            <a:ext cx="472437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 Plod: mechúrik alebo nažka</a:t>
            </a:r>
            <a:endParaRPr lang="sk-SK" sz="2400" dirty="0"/>
          </a:p>
        </p:txBody>
      </p:sp>
      <p:sp>
        <p:nvSpPr>
          <p:cNvPr id="9" name="BlokTextu 8"/>
          <p:cNvSpPr txBox="1"/>
          <p:nvPr/>
        </p:nvSpPr>
        <p:spPr>
          <a:xfrm>
            <a:off x="827584" y="2780928"/>
            <a:ext cx="458490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Mliečnice obsahujú alkaloidy</a:t>
            </a:r>
            <a:endParaRPr lang="sk-SK" sz="2400" dirty="0"/>
          </a:p>
        </p:txBody>
      </p:sp>
      <p:pic>
        <p:nvPicPr>
          <p:cNvPr id="14" name="Zástupný symbol obsahu 13" descr="image003(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95936" y="836712"/>
            <a:ext cx="3456204" cy="5256584"/>
          </a:xfrm>
        </p:spPr>
      </p:pic>
      <p:pic>
        <p:nvPicPr>
          <p:cNvPr id="12" name="Zástupný symbol obsahu 9" descr="Ficaria_bulbifera_(=Ficaria_verna)-400x65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836712"/>
            <a:ext cx="3240360" cy="5297988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899592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Blyskáč jarný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4211960" y="5805264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Iskerník prudký</a:t>
            </a:r>
            <a:endParaRPr lang="sk-SK" dirty="0"/>
          </a:p>
        </p:txBody>
      </p:sp>
      <p:pic>
        <p:nvPicPr>
          <p:cNvPr id="16" name="Obrázok 15" descr="zaruz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836712"/>
            <a:ext cx="4824536" cy="5516165"/>
          </a:xfrm>
          <a:prstGeom prst="rect">
            <a:avLst/>
          </a:prstGeom>
        </p:spPr>
      </p:pic>
      <p:sp>
        <p:nvSpPr>
          <p:cNvPr id="17" name="BlokTextu 16"/>
          <p:cNvSpPr txBox="1"/>
          <p:nvPr/>
        </p:nvSpPr>
        <p:spPr>
          <a:xfrm>
            <a:off x="2771800" y="594928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Záružlie močiarne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67544" y="620688"/>
            <a:ext cx="4517583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Čeľaď: </a:t>
            </a:r>
            <a:r>
              <a:rPr lang="sk-SK" sz="3600" b="1" dirty="0" err="1" smtClean="0"/>
              <a:t>makovité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683568" y="1340768"/>
            <a:ext cx="60404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Mliečnice obsahujú alkaloidy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683568" y="2276872"/>
            <a:ext cx="334540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Plod: TOBOLKA</a:t>
            </a:r>
            <a:endParaRPr lang="sk-SK" sz="3200" dirty="0"/>
          </a:p>
        </p:txBody>
      </p:sp>
      <p:pic>
        <p:nvPicPr>
          <p:cNvPr id="9" name="Zástupný symbol obsahu 6" descr="mak_kvalit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052736"/>
            <a:ext cx="4249073" cy="5256584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1259632" y="5877272"/>
            <a:ext cx="1283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Mak siaty</a:t>
            </a:r>
            <a:endParaRPr lang="sk-SK" dirty="0"/>
          </a:p>
        </p:txBody>
      </p:sp>
      <p:pic>
        <p:nvPicPr>
          <p:cNvPr id="11" name="Obrázok 10" descr="200PX-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052735"/>
            <a:ext cx="3672408" cy="5269905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5364088" y="5949280"/>
            <a:ext cx="11192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Mak vlčí</a:t>
            </a:r>
            <a:endParaRPr lang="sk-SK" dirty="0"/>
          </a:p>
        </p:txBody>
      </p:sp>
      <p:pic>
        <p:nvPicPr>
          <p:cNvPr id="14" name="Obrázok 13" descr="ladislav_pomsar2006_3040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052736"/>
            <a:ext cx="4032448" cy="5703462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3059832" y="6165304"/>
            <a:ext cx="212744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Lastovičník väčší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leknoob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3456384" cy="4360361"/>
          </a:xfrm>
        </p:spPr>
      </p:pic>
      <p:sp>
        <p:nvSpPr>
          <p:cNvPr id="4" name="BlokTextu 3"/>
          <p:cNvSpPr txBox="1"/>
          <p:nvPr/>
        </p:nvSpPr>
        <p:spPr>
          <a:xfrm>
            <a:off x="467544" y="620688"/>
            <a:ext cx="466986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Čeľaď: </a:t>
            </a:r>
            <a:r>
              <a:rPr lang="sk-SK" sz="3600" b="1" dirty="0" err="1" smtClean="0"/>
              <a:t>leknovité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43608" y="1412776"/>
            <a:ext cx="3241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-vodné rastliny</a:t>
            </a:r>
            <a:endParaRPr lang="sk-SK" sz="2800" b="1" dirty="0"/>
          </a:p>
        </p:txBody>
      </p:sp>
      <p:pic>
        <p:nvPicPr>
          <p:cNvPr id="8" name="Obrázok 7" descr="250px-Nuphar_lutea_1708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348880"/>
            <a:ext cx="4692011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183880" cy="792088"/>
          </a:xfrm>
        </p:spPr>
        <p:txBody>
          <a:bodyPr/>
          <a:lstStyle/>
          <a:p>
            <a:r>
              <a:rPr lang="sk-SK" dirty="0" smtClean="0"/>
              <a:t> byliny aj dreviny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620688"/>
            <a:ext cx="443262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Čeľaď: astrovité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971600" y="2132856"/>
            <a:ext cx="534312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Listy</a:t>
            </a:r>
            <a:r>
              <a:rPr lang="sk-SK" sz="2800" dirty="0" smtClean="0"/>
              <a:t>: jednoduché a zložené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043608" y="2996952"/>
            <a:ext cx="322556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súkvetie</a:t>
            </a:r>
            <a:r>
              <a:rPr lang="sk-SK" sz="2800" dirty="0" smtClean="0"/>
              <a:t>: ÚBOR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1043608" y="4149080"/>
            <a:ext cx="6519734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plod</a:t>
            </a:r>
            <a:r>
              <a:rPr lang="sk-SK" sz="2800" dirty="0" smtClean="0"/>
              <a:t>: jednosemenné nažky-</a:t>
            </a:r>
          </a:p>
          <a:p>
            <a:r>
              <a:rPr lang="sk-SK" sz="2800" dirty="0" smtClean="0"/>
              <a:t>Na vrchole majú lietacie zariadenie</a:t>
            </a:r>
          </a:p>
          <a:p>
            <a:endParaRPr lang="sk-SK" sz="2800" dirty="0" smtClean="0"/>
          </a:p>
        </p:txBody>
      </p:sp>
      <p:pic>
        <p:nvPicPr>
          <p:cNvPr id="9" name="Obrázok 8" descr="podb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76672"/>
            <a:ext cx="6286500" cy="571500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3131840" y="5733256"/>
            <a:ext cx="17579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Podbeľ liečivý</a:t>
            </a:r>
            <a:endParaRPr lang="sk-SK" dirty="0"/>
          </a:p>
        </p:txBody>
      </p:sp>
      <p:pic>
        <p:nvPicPr>
          <p:cNvPr id="11" name="Obrázok 10" descr="rumancek-pravy-1178_jpg_290x600_q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457800"/>
            <a:ext cx="4396219" cy="5851519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3203848" y="6021288"/>
            <a:ext cx="2119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Rumanček pravý</a:t>
            </a:r>
            <a:endParaRPr lang="sk-SK" dirty="0"/>
          </a:p>
        </p:txBody>
      </p:sp>
      <p:pic>
        <p:nvPicPr>
          <p:cNvPr id="13" name="Obrázok 12" descr="rebricek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4121" y="0"/>
            <a:ext cx="4575757" cy="6858000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3419872" y="6165304"/>
            <a:ext cx="2299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Rebríček obyčajný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Vlastná 5">
      <a:dk1>
        <a:sysClr val="windowText" lastClr="000000"/>
      </a:dk1>
      <a:lt1>
        <a:sysClr val="window" lastClr="FFFFFF"/>
      </a:lt1>
      <a:dk2>
        <a:srgbClr val="4E3B30"/>
      </a:dk2>
      <a:lt2>
        <a:srgbClr val="C87D0E"/>
      </a:lt2>
      <a:accent1>
        <a:srgbClr val="F0A22E"/>
      </a:accent1>
      <a:accent2>
        <a:srgbClr val="A5644E"/>
      </a:accent2>
      <a:accent3>
        <a:srgbClr val="D29F0F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93</TotalTime>
  <Words>250</Words>
  <Application>Microsoft Office PowerPoint</Application>
  <PresentationFormat>Prezentácia na obrazovke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Aspekt</vt:lpstr>
      <vt:lpstr>Snímka 1</vt:lpstr>
      <vt:lpstr>Poprehadzuj písmená, vytvor pojem a vysvetli ho.</vt:lpstr>
      <vt:lpstr>Porovnajte usporiadanie cievnych zväzkov u 1 a 2-klíčnolistových rastlín</vt:lpstr>
      <vt:lpstr>  MAGNOLIOPHYTA -čeľade a druhy </vt:lpstr>
      <vt:lpstr>2-klíčnolistové rastliny</vt:lpstr>
      <vt:lpstr>Snímka 6</vt:lpstr>
      <vt:lpstr>Snímka 7</vt:lpstr>
      <vt:lpstr>Snímka 8</vt:lpstr>
      <vt:lpstr>Snímka 9</vt:lpstr>
      <vt:lpstr>Snímka 10</vt:lpstr>
      <vt:lpstr>Snímka 11</vt:lpstr>
      <vt:lpstr>1-klíčnolistové rastliny</vt:lpstr>
      <vt:lpstr>Snímka 13</vt:lpstr>
      <vt:lpstr>Snímka 14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64</cp:revision>
  <dcterms:created xsi:type="dcterms:W3CDTF">2014-11-26T13:34:35Z</dcterms:created>
  <dcterms:modified xsi:type="dcterms:W3CDTF">2020-12-11T06:10:18Z</dcterms:modified>
</cp:coreProperties>
</file>