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61" r:id="rId6"/>
    <p:sldId id="281" r:id="rId7"/>
    <p:sldId id="282" r:id="rId8"/>
    <p:sldId id="258" r:id="rId9"/>
    <p:sldId id="259" r:id="rId10"/>
    <p:sldId id="283" r:id="rId11"/>
    <p:sldId id="27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34BD81-3D9B-4407-90C2-CCEB8607FF15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BD81-3D9B-4407-90C2-CCEB8607FF15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BD81-3D9B-4407-90C2-CCEB8607FF15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34BD81-3D9B-4407-90C2-CCEB8607FF15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34BD81-3D9B-4407-90C2-CCEB8607FF15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BD81-3D9B-4407-90C2-CCEB8607FF15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BD81-3D9B-4407-90C2-CCEB8607FF15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34BD81-3D9B-4407-90C2-CCEB8607FF15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BD81-3D9B-4407-90C2-CCEB8607FF15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34BD81-3D9B-4407-90C2-CCEB8607FF15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34BD81-3D9B-4407-90C2-CCEB8607FF15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34BD81-3D9B-4407-90C2-CCEB8607FF15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7EJ2MNuCSo" TargetMode="External"/><Relationship Id="rId2" Type="http://schemas.openxmlformats.org/officeDocument/2006/relationships/hyperlink" Target="https://www.youtube.com/watch?v=ejym4mKel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14480" y="285728"/>
            <a:ext cx="6172200" cy="58943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Hospodárstvo Afriky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://mare.sk/wp-content/uploads/2012/04/oil-300x18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4337688"/>
            <a:ext cx="4000496" cy="2520312"/>
          </a:xfrm>
          <a:prstGeom prst="rect">
            <a:avLst/>
          </a:prstGeom>
          <a:noFill/>
        </p:spPr>
      </p:pic>
      <p:pic>
        <p:nvPicPr>
          <p:cNvPr id="23558" name="Picture 6" descr="http://img.topky.sk/cestovky/320px/1275794.jpg/more-den-Afrik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4429132"/>
            <a:ext cx="3048000" cy="2286001"/>
          </a:xfrm>
          <a:prstGeom prst="rect">
            <a:avLst/>
          </a:prstGeom>
          <a:noFill/>
        </p:spPr>
      </p:pic>
      <p:pic>
        <p:nvPicPr>
          <p:cNvPr id="23560" name="Picture 8" descr="http://ipravda.sk/res/2009/10/25/thumbs/afrika-zirafa-clano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500174"/>
            <a:ext cx="2663208" cy="2000240"/>
          </a:xfrm>
          <a:prstGeom prst="rect">
            <a:avLst/>
          </a:prstGeom>
          <a:noFill/>
        </p:spPr>
      </p:pic>
      <p:pic>
        <p:nvPicPr>
          <p:cNvPr id="8194" name="Picture 2" descr="http://upload.wikimedia.org/wikipedia/commons/thumb/d/de/Nile_River_and_delta_from_orbit.jpg/270px-Nile_River_and_delta_from_orbi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928670"/>
            <a:ext cx="4143404" cy="32533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7467600" cy="63184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Najrozvinutejším </a:t>
            </a:r>
            <a:r>
              <a:rPr lang="sk-SK" b="1" dirty="0" smtClean="0"/>
              <a:t>štátom 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JUHOAFRICKÁ 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REPUBLIKA</a:t>
            </a:r>
            <a:endParaRPr lang="sk-SK" dirty="0"/>
          </a:p>
        </p:txBody>
      </p:sp>
      <p:pic>
        <p:nvPicPr>
          <p:cNvPr id="26626" name="Picture 2" descr="Dekolonizác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981067"/>
            <a:ext cx="4809442" cy="5876933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>
            <a:off x="1857356" y="2500306"/>
            <a:ext cx="4857784" cy="3429024"/>
          </a:xfrm>
          <a:prstGeom prst="straightConnector1">
            <a:avLst/>
          </a:prstGeom>
          <a:ln w="1079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2" name="Picture 4" descr="https://chrustik29.files.wordpress.com/2008/05/afrika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0537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643174" y="142852"/>
            <a:ext cx="3876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Ďakujem za pozornosť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00034" y="285728"/>
            <a:ext cx="7467600" cy="21431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sk-SK" sz="2600" dirty="0" smtClean="0"/>
              <a:t>Afrika je ešte stále </a:t>
            </a:r>
            <a:r>
              <a:rPr lang="sk-SK" sz="2600" b="1" dirty="0" smtClean="0"/>
              <a:t>najchudobnejší svetadiel</a:t>
            </a:r>
            <a:r>
              <a:rPr lang="sk-SK" sz="2600" dirty="0" smtClean="0"/>
              <a:t>. Má síce veľké nerastné bohatstvo, rozľahlé lesy, prírodné bohatstvo rastlín a živočíchov, krásne pláže, ale všetko to sa využíva len čiastočne</a:t>
            </a:r>
            <a:r>
              <a:rPr lang="sk-SK" sz="2600" dirty="0" smtClean="0"/>
              <a:t>.</a:t>
            </a:r>
            <a:endParaRPr lang="sk-SK" dirty="0"/>
          </a:p>
        </p:txBody>
      </p:sp>
      <p:pic>
        <p:nvPicPr>
          <p:cNvPr id="4" name="Picture 2" descr="http://mare.sk/wp-content/uploads/2012/04/oil-300x18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071810"/>
            <a:ext cx="4000496" cy="2520312"/>
          </a:xfrm>
          <a:prstGeom prst="rect">
            <a:avLst/>
          </a:prstGeom>
          <a:noFill/>
        </p:spPr>
      </p:pic>
      <p:pic>
        <p:nvPicPr>
          <p:cNvPr id="5" name="Picture 2" descr="http://upload.wikimedia.org/wikipedia/commons/thumb/d/de/Nile_River_and_delta_from_orbit.jpg/270px-Nile_River_and_delta_from_orbi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714620"/>
            <a:ext cx="4143404" cy="32533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63184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Nerastné suroviny</a:t>
            </a:r>
            <a:endParaRPr lang="sk-SK" dirty="0"/>
          </a:p>
        </p:txBody>
      </p:sp>
      <p:pic>
        <p:nvPicPr>
          <p:cNvPr id="4" name="Picture 2" descr="http://mare.sk/wp-content/uploads/2012/04/oil-300x189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29256" y="214290"/>
            <a:ext cx="2857500" cy="1800225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428596" y="1142984"/>
            <a:ext cx="557214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sk-SK" sz="2400" dirty="0" smtClean="0"/>
              <a:t>Najdôležitejšou </a:t>
            </a:r>
            <a:r>
              <a:rPr lang="sk-SK" sz="2400" b="1" dirty="0" smtClean="0"/>
              <a:t>surovinou</a:t>
            </a:r>
            <a:r>
              <a:rPr lang="sk-SK" sz="2400" dirty="0" smtClean="0"/>
              <a:t>, ktorá sa v Afrike ťaží je </a:t>
            </a:r>
            <a:r>
              <a:rPr lang="sk-SK" sz="2400" b="1" dirty="0" smtClean="0"/>
              <a:t>ropa a zemný plyn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pic>
        <p:nvPicPr>
          <p:cNvPr id="6" name="Picture 4" descr="C:\Users\Admin\Desktop\Afrika - hospodárstvo\Afrika - hospodárstv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071678"/>
            <a:ext cx="4598997" cy="475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dĺžnik 6"/>
          <p:cNvSpPr/>
          <p:nvPr/>
        </p:nvSpPr>
        <p:spPr>
          <a:xfrm>
            <a:off x="0" y="5357826"/>
            <a:ext cx="557214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sk-SK" sz="2400" dirty="0" smtClean="0"/>
              <a:t>Ropa sa ťaží v týchto </a:t>
            </a:r>
          </a:p>
          <a:p>
            <a:r>
              <a:rPr lang="sk-SK" sz="2400" dirty="0" smtClean="0"/>
              <a:t>Štátoch: </a:t>
            </a:r>
            <a:r>
              <a:rPr lang="sk-SK" sz="2400" b="1" dirty="0" smtClean="0"/>
              <a:t>Nigéria, Líbya a Alžírsko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sp>
        <p:nvSpPr>
          <p:cNvPr id="8" name="Ovál 7"/>
          <p:cNvSpPr/>
          <p:nvPr/>
        </p:nvSpPr>
        <p:spPr>
          <a:xfrm>
            <a:off x="1714480" y="6143644"/>
            <a:ext cx="357190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5500694" y="3500438"/>
            <a:ext cx="357190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2928926" y="6143644"/>
            <a:ext cx="357190" cy="21431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5929322" y="2500306"/>
            <a:ext cx="357190" cy="21431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4357686" y="6143644"/>
            <a:ext cx="357190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5214942" y="2643182"/>
            <a:ext cx="357190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28596" y="500042"/>
            <a:ext cx="7467600" cy="168592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err="1" smtClean="0"/>
              <a:t>Drahokami</a:t>
            </a:r>
            <a:r>
              <a:rPr lang="sk-SK" b="1" dirty="0" smtClean="0"/>
              <a:t> a diamanty</a:t>
            </a:r>
            <a:r>
              <a:rPr lang="sk-SK" dirty="0" smtClean="0"/>
              <a:t> sa v Afrike vyskytujú na mnohých miestach. Najznámejšie diamantové bane sú v </a:t>
            </a:r>
            <a:r>
              <a:rPr lang="sk-SK" b="1" dirty="0" smtClean="0"/>
              <a:t>Juhoafrickej republike, Botswane a </a:t>
            </a:r>
            <a:r>
              <a:rPr lang="sk-SK" b="1" dirty="0" err="1" smtClean="0"/>
              <a:t>Konžká</a:t>
            </a:r>
            <a:r>
              <a:rPr lang="sk-SK" b="1" dirty="0" smtClean="0"/>
              <a:t> demokratická republika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1026" name="Picture 2" descr="Afrika je síce bohatá na diamanty, ale aj naďalej ostáva chudobn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4214810" cy="2438400"/>
          </a:xfrm>
          <a:prstGeom prst="rect">
            <a:avLst/>
          </a:prstGeom>
          <a:noFill/>
        </p:spPr>
      </p:pic>
      <p:pic>
        <p:nvPicPr>
          <p:cNvPr id="5" name="Picture 4" descr="C:\Users\Admin\Desktop\Afrika - hospodárstvo\Afrika - hospodárstv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071678"/>
            <a:ext cx="4598997" cy="475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ál 5"/>
          <p:cNvSpPr/>
          <p:nvPr/>
        </p:nvSpPr>
        <p:spPr>
          <a:xfrm>
            <a:off x="3143240" y="1643050"/>
            <a:ext cx="357190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6357950" y="5786454"/>
            <a:ext cx="357190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6786578" y="1571612"/>
            <a:ext cx="357190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6357950" y="5286388"/>
            <a:ext cx="357190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1428728" y="1928802"/>
            <a:ext cx="357190" cy="2143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6286512" y="4143380"/>
            <a:ext cx="357190" cy="2143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0" y="4000504"/>
            <a:ext cx="4643438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sk-SK" sz="2400" dirty="0" smtClean="0"/>
              <a:t>+ ďalšie </a:t>
            </a:r>
            <a:r>
              <a:rPr lang="sk-SK" sz="2400" b="1" i="1" dirty="0" smtClean="0"/>
              <a:t>nerastné</a:t>
            </a:r>
            <a:r>
              <a:rPr lang="sk-SK" sz="2400" dirty="0" smtClean="0"/>
              <a:t> s. – len vypíš </a:t>
            </a:r>
          </a:p>
          <a:p>
            <a:r>
              <a:rPr lang="sk-SK" sz="2400" dirty="0" smtClean="0"/>
              <a:t>aspoň 3 z mapy (ďalšia strana)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86766" cy="4873752"/>
          </a:xfrm>
        </p:spPr>
        <p:txBody>
          <a:bodyPr/>
          <a:lstStyle/>
          <a:p>
            <a:r>
              <a:rPr lang="sk-SK" dirty="0" smtClean="0">
                <a:hlinkClick r:id="rId2"/>
              </a:rPr>
              <a:t>https://www.youtube.com/watch?v=ejym4mKelhM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>
                <a:hlinkClick r:id="rId3"/>
              </a:rPr>
              <a:t>https://www.youtube.com/watch?v=O7EJ2MNuCSo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4" name="Picture 4" descr="C:\Users\Admin\Desktop\Afrika - hospodárstvo\Afrika - hospodárstv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4125" y="6350"/>
            <a:ext cx="6630988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225388"/>
            <a:ext cx="7467600" cy="70328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POĽNOHOSPODÁRSTVO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00034" y="1142984"/>
            <a:ext cx="7467600" cy="1757362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dirty="0" smtClean="0"/>
              <a:t>Z </a:t>
            </a:r>
            <a:r>
              <a:rPr lang="sk-SK" b="1" dirty="0" smtClean="0"/>
              <a:t>poľnohospodárskych</a:t>
            </a:r>
            <a:r>
              <a:rPr lang="sk-SK" dirty="0" smtClean="0"/>
              <a:t> produktov sa na </a:t>
            </a:r>
            <a:r>
              <a:rPr lang="sk-SK" b="1" dirty="0" smtClean="0"/>
              <a:t>vývoz</a:t>
            </a:r>
            <a:r>
              <a:rPr lang="sk-SK" dirty="0" smtClean="0"/>
              <a:t> pestuje: </a:t>
            </a:r>
            <a:r>
              <a:rPr lang="sk-SK" b="1" dirty="0" smtClean="0"/>
              <a:t>kakao, koreniny (vanilka, klinčeky, čierne korenie), obilniny, mango, ananásy</a:t>
            </a:r>
            <a:r>
              <a:rPr lang="sk-SK" dirty="0" smtClean="0"/>
              <a:t>, </a:t>
            </a:r>
            <a:r>
              <a:rPr lang="sk-SK" b="1" dirty="0" smtClean="0"/>
              <a:t>banány, </a:t>
            </a:r>
            <a:r>
              <a:rPr lang="sk-SK" b="1" dirty="0" smtClean="0"/>
              <a:t>bavlna, </a:t>
            </a:r>
            <a:r>
              <a:rPr lang="sk-SK" b="1" dirty="0" err="1" smtClean="0"/>
              <a:t>batáty</a:t>
            </a:r>
            <a:r>
              <a:rPr lang="sk-SK" b="1" dirty="0" smtClean="0"/>
              <a:t> ...</a:t>
            </a:r>
            <a:endParaRPr lang="sk-SK" dirty="0"/>
          </a:p>
        </p:txBody>
      </p:sp>
      <p:pic>
        <p:nvPicPr>
          <p:cNvPr id="25602" name="Picture 2" descr="Afriku čaká kritický nedostatok úrodnej pôdy - Spoločnosť - Žurnál -  Pravda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357562"/>
            <a:ext cx="5786423" cy="32263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63184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Doprava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04298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l-PL" dirty="0" smtClean="0"/>
              <a:t> je na veľmi nízkej úrovni</a:t>
            </a:r>
            <a:r>
              <a:rPr lang="pl-PL" dirty="0" smtClean="0"/>
              <a:t>.</a:t>
            </a:r>
          </a:p>
          <a:p>
            <a:r>
              <a:rPr lang="it-IT" dirty="0" smtClean="0"/>
              <a:t>Často sa využíva lodná a letecká doprava</a:t>
            </a:r>
            <a:r>
              <a:rPr lang="it-IT" dirty="0" smtClean="0"/>
              <a:t>.</a:t>
            </a:r>
            <a:endParaRPr lang="sk-SK" dirty="0"/>
          </a:p>
        </p:txBody>
      </p:sp>
      <p:pic>
        <p:nvPicPr>
          <p:cNvPr id="4" name="Picture 2" descr="https://monikaondicova.files.wordpress.com/2012/08/dsc_026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2714620"/>
            <a:ext cx="3363963" cy="2238479"/>
          </a:xfrm>
          <a:prstGeom prst="rect">
            <a:avLst/>
          </a:prstGeom>
          <a:noFill/>
        </p:spPr>
      </p:pic>
      <p:pic>
        <p:nvPicPr>
          <p:cNvPr id="5" name="Picture 4" descr="https://encrypted-tbn3.gstatic.com/images?q=tbn:ANd9GcTs3KoO2h4n5IzIBhMHpQfROOB-bxS9scaLy5RJyN7L9KdF8STB-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714620"/>
            <a:ext cx="3868996" cy="2214578"/>
          </a:xfrm>
          <a:prstGeom prst="rect">
            <a:avLst/>
          </a:prstGeom>
          <a:noFill/>
        </p:spPr>
      </p:pic>
      <p:pic>
        <p:nvPicPr>
          <p:cNvPr id="6" name="Picture 6" descr="Vydajte sa za poznaní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4571999"/>
            <a:ext cx="3048000" cy="2286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7829576" cy="9286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4000" dirty="0" smtClean="0"/>
              <a:t>Školstvo a zdravotníctvo</a:t>
            </a:r>
            <a:endParaRPr lang="sk-SK" sz="4000" dirty="0"/>
          </a:p>
        </p:txBody>
      </p:sp>
      <p:pic>
        <p:nvPicPr>
          <p:cNvPr id="27650" name="Picture 2" descr="http://www.dobranovina.sk/wp-content/uploads/image/UCITELIA/IMG_49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23" y="2214554"/>
            <a:ext cx="3905277" cy="2928958"/>
          </a:xfrm>
          <a:prstGeom prst="rect">
            <a:avLst/>
          </a:prstGeom>
          <a:noFill/>
        </p:spPr>
      </p:pic>
      <p:pic>
        <p:nvPicPr>
          <p:cNvPr id="27652" name="Picture 4" descr="http://atlantablackstar.com/wp-content/uploads/2015/06/African-Hospit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43182"/>
            <a:ext cx="5048286" cy="378621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0" y="2071678"/>
            <a:ext cx="557214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400" dirty="0" smtClean="0"/>
              <a:t>-ako </a:t>
            </a:r>
            <a:r>
              <a:rPr lang="sk-SK" sz="2400" dirty="0" smtClean="0"/>
              <a:t>aj služby </a:t>
            </a:r>
            <a:r>
              <a:rPr lang="sk-SK" sz="2400" dirty="0" smtClean="0"/>
              <a:t>sú </a:t>
            </a:r>
            <a:r>
              <a:rPr lang="sk-SK" sz="2400" dirty="0" smtClean="0"/>
              <a:t>na najnižšej úrovni </a:t>
            </a:r>
            <a:r>
              <a:rPr lang="sk-SK" sz="2400" dirty="0" smtClean="0"/>
              <a:t>spomedzi </a:t>
            </a:r>
            <a:r>
              <a:rPr lang="sk-SK" sz="2400" dirty="0" smtClean="0"/>
              <a:t>všetkých </a:t>
            </a:r>
            <a:r>
              <a:rPr lang="sk-SK" sz="2400" dirty="0" smtClean="0"/>
              <a:t>svetadielov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043890" cy="85725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4400" b="1" dirty="0" smtClean="0"/>
              <a:t>Cestovný ruch</a:t>
            </a:r>
            <a:endParaRPr lang="sk-SK" sz="4400" b="1" dirty="0"/>
          </a:p>
        </p:txBody>
      </p:sp>
      <p:pic>
        <p:nvPicPr>
          <p:cNvPr id="28674" name="Picture 2" descr="http://cache.graphicslib.viator.com/graphicslib/page-images/360x240/100938_Hurghada_Giftun%20Islands_d800-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071546"/>
            <a:ext cx="2786081" cy="1857388"/>
          </a:xfrm>
          <a:prstGeom prst="rect">
            <a:avLst/>
          </a:prstGeom>
          <a:noFill/>
        </p:spPr>
      </p:pic>
      <p:pic>
        <p:nvPicPr>
          <p:cNvPr id="28676" name="Picture 4" descr="http://www.pasazier.sk/wp-content/uploads/2014/04/sfing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1071546"/>
            <a:ext cx="2357454" cy="1768091"/>
          </a:xfrm>
          <a:prstGeom prst="rect">
            <a:avLst/>
          </a:prstGeom>
          <a:noFill/>
        </p:spPr>
      </p:pic>
      <p:pic>
        <p:nvPicPr>
          <p:cNvPr id="28678" name="Picture 6" descr="http://www.fischer.sk/Images/000024/egypt-egypt-hurghada-soma-bay-intercontinental-abu-soma-resort-0_800x20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1" y="1071546"/>
            <a:ext cx="2476517" cy="1857388"/>
          </a:xfrm>
          <a:prstGeom prst="rect">
            <a:avLst/>
          </a:prstGeom>
          <a:noFill/>
        </p:spPr>
      </p:pic>
      <p:sp>
        <p:nvSpPr>
          <p:cNvPr id="28680" name="AutoShape 8" descr="data:image/jpeg;base64,/9j/4AAQSkZJRgABAQAAAQABAAD/2wCEAAkGBxQTEhUUExQVFhUXGRsbGBgXFhkbGBgaFxcZGxkYGhoYHCggGhsmGxgaITEiJSkrLi4uGB8zODMsNygtLisBCgoKDg0OGxAQGiwkICYvLDQsLCwsLCwsLCwsNCwsLCwsLCwsLCwsLCwsNCwsLCwsLCwsLCwsLCwsLCwsLCwsLP/AABEIALcBEwMBIgACEQEDEQH/xAAcAAABBQEBAQAAAAAAAAAAAAAAAQIDBAUGBwj/xABDEAABAgQEAwUGBAMGBgMBAAABAhEAAyExBBJBUQVhcQYigZGhEzKxwdHwB0JS4RSS8RUWI2KisjNTY3KC0nPC4hf/xAAZAQADAQEBAAAAAAAAAAAAAAAAAQIDBAX/xAAsEQACAgEDAwMDAwUAAAAAAAAAAQIRAxIhMRNBUQQiYTJS8BSBkSNCcaHB/9oADAMBAAIRAxEAPwD0loWFgjvs4BGgaHQQrARoVoIWCwEgAh0DQWAjQNDoIVgNhWhYILARoIdA0FgI0DQsK0FgI0DQrQNAAjQNCwQAJA0K0LAAjQQsEACQQsEFgI0DQsEFgI0DQsEFgI0K0ELBYDWgaHQQWAjQQsLBYFdoGhYWAYkDQsEAhIVoWCEAQNCw1awkOSANyW+MFjodA0JLUDUEHoXgCg7OH2eCwoWFhWggASCEUoAOSwFybQzDYlEwEoWlQF8pBbyhWFEkLBCwWAkELBBYCQQsEFgDQQsEFgJA0LBBYA0DQQsFgNaBodBBYDYIVoILGJA0K0LBYhGghYILGJBCwkFgQwQsEKwCCCFgsAggjD4t2iTLcIZRFz+UfWM8mWONXJl48UsjqKLfG+KpkI0Kz7o+Z5RwHEMZMmqzTFFW2w6DSHcQxypq3UpyddOga0V1SiU0Nq2jxvU+peWXwex6f0yxr5FE0pBKSQdWJHwinhRMzuZim2fXqflziVYoWIprFdmFXjnto6qTNJWP2UrzNfWIv7Qb86wdDmIPxigi2vw+ECsKhXI8z/8AkQ033ZLivAnFOJzJjgzpihoCs3Fi0YPBu1kzBYuXMUTlHdmp/VLJqWGo94cxzMaOMwhAdPoXI500jh+Ll1OOY8o7vTyblZx+oilGj6tkzAtIUkgpUAUkWIIcEeEPaPO/wT46Z2DVIWp14dTDf2Sg6PIhSegEeiR6ido8pxp0EEELDEJAYWCEAQQQQAEEELAAkELBAAkELGRie1GDQWViJYILMFPXwgbS5CjWgjNkcfwq/dxEk0ei0284rjtbg82X26OtcvTMzAxOuPkdM2oIwZvbLBJVlM9L8gojzAYw1XbTB0/xXfZC6daQupDyg0vwdBCxy0zt7hAaKWobhBYebGIJX4iYUgkpmgjRgfG8LrQ8j0S8HXwRx5/EKRpKmkaHuh/AmCF+ox+R9OXg6qFaPA5vGMQo1xE011mr+sRKxU2g9pM1/Oq5vc0iP1C8FdJn0C0DR8+SytmzrI2c9d4tcOkKmTEh1ZSa1u13AN2pCfqUuw1hbdHq/H+KlihBoKKIudwOX7xx2LxAKwnav0EXpiylDfdTHNrnk4ghiALULGlW3jys05ZZamexgxxxx0o2MMATz8IurSkAg1O8UcPLcFQvFpCwQxoTGDNTBmBSVLSPykNzBNudYsowpy96m9XttAiWRjAFWyA+ILD4v4Ro44/lSxYuQPT75w2+AXwYuMckByw02A6XiVKcqTQeQuXblEKDRzvFlSmFB8Yb8DRmS8xXXmzdKdK7MY5ztNwZSU50Dug5lDUUr4WPgY62coFLhPeB0GjtpzjL4rxAIlkqsUt1JEb4ZyUtjHLFOO5Q/DDtJ/BYpaikrTMllJSCBVJCga7AK849Ow/4lhSv+CEpPu5l1fVyAR4R4dwKW85Oyakbi3zjqVzsoOX5CO+eSSdRZ5mhN2z0XE/iFOBdMmUU7iYT1DgX8Iav8S1FgmQnn3yfgkR5mV5W1JowqPNoaZh9PvyiFkyeROEL2R6efxOKQ6sMx/8AkYeqYfh/xOST3sOQP8swE+RAjzQzCb0O4qeWlIFKqwGnhTpD6s/IunE9YT+JOH/5U6+ybb+9E/8A/RML+md/IP8A2jyF/A77wi5htXzbwh9eYunE9l/v/g2HeX/IYhxH4iYVJSEiasG5CWy/zGseSFBsdqamLAmWF/C0S/UzDpRPTcR+Ikqvs5S1HTMQkE87mMTE/iBiVEBIly+YSVf7j8o42ZOYc/XrDEHNpasZvPkfcpY4o6bFcenTpeVeImqCj+UhAr+XutTkXjGl4mXJDexctUlTmsUQtw5ozgAX6kmCY7Op2bqT6PeItt7s1TrhDcRj0qYpSU3saekVyku9R01/eFUnvd526Vp1rDpiA5AcJoz76j5RdpcEvcek2uKbVhSdC7RGUGz03Ii7h0E8/vpESlQkRyUvQgnqzRNLSl38y9KaCFxHdaw22eEUCWB9bnpEamy0h5+2MEVv4kpoKtrCwUwKstr3I0t4wz2hu1Rt15wiEk6M/LaCYsAPoTTnv5UjYgkTiVNdqNtuQfWNfsxMzT1GrBDi9HUN93jAmglmYPvHS9lJLImKG4HlX5xOR1FmmK3NG1ipz62jLxaCVA1pau9z4CL+tDfkPGKk9NhozRxXueklsW+GTXlBT0Zx13hJy6c/6xQmn2UvKCdMoF/3/eLGHUMrkXt9+fpCa7j5IzilZnNe63lUfAiLUkLdKUqBST3s1zt8fSF/gs1WoDc8oiwZInBItmb09N4V2OivPlsogAXI3tCTUChKj0H3zjQx2HAJHwvFJZSnu3N2B+J3ik7EVJcoJF1Ali7E/mBN+kcf2nn90J5/7aP0L+hjtJuI97uEUYZTQZiA9No4bj0glRLv7x+CiN6OQ8dXpl7tzn9R9Ow/sbw9c6eQgAgIOYksACaHc1YU3jtP7rTv1S/M/wDrHKdiOJrw3tFgJKVgBiSKpsX8T5x0Su3SsiVKQhOYAgOdQ8Xn6rn7Vsc0OnXu5LX91JtP8RN9lGJP7oKJf2iR0QT8xFKX2unqDpTLDksDmNB4iIl9tpudKEmUVEsoZVOO6Todw0Y1nK/omujscBeaXr+X6mHI7JJFpi/Tx0ilM7Qzt01FO7+8Z0jjmIJW85QCS3uosQD+m9YS6rXI9WFdjoR2VR+tf+n6Q49mkfrX/p+kczK45iFLWDOWwZmyC4r+WtYFcTnG86bzOYAegg0ZO7E54vtOk/uyl3zq8QIhm9mqulfgR9DHPKxUwsDOnEH/AKh+sZokETkpzrYpUarXuANecVGEvuFrx/adVM7PzRbIfEg+oiniuGTw3cVTYpL8mBjPXJSGHeNg5Wq7vv4RB7HYFt8yj8TQRUYvz+fyQ3DwXPZKQ2ZChu4I/pDkTQpRDk83F+po/WKgkDnffyhxWADUUyt4OTFVZN+AnKBPeqX++USyg7W8/hSHYlIqDlUzAUYBw5PP94RQKQmmbYWPINCYmicJ0q/yaJMoAFQ92J59Yry5zgKDkjR3Y/O8OmFi9yeVvGI+BjFYhzb6Uh61lSw6qlhrsBECZbi2XNc1eEkSO9X3RqdT9IrZBuTe33ELAkp/Q/NyH8Gggv4HuZxJLNd/vpSAIPQacnpE0u/hrWt96Q1EwAuBfrfwEbWyAKSHADv90jpey6yJRBF1H4COelMSA4Duak0beNjgM/uLAILLfzG/hGOV+03wfWbctNen7xVxYI6/u7ROlYqdxpzivOWHLH6Rydz0EJiJeeWK1OvxHpBLVZP6QekNwczusdCfIsfiTEk/DkoVkYLIICiHYdHFKw34FdFpeLJauz9PCMvsrxFE2dMc9+UubTdJWcnUMSP/ABTFLFdo5mGCnw5UsAgKCnl2oot3gOTDrrGV+G85RnTgElUxaQrQUCjmNSLqUnzjWGF9OUn+xnPKtaSOzmYl661HhfrFHEzixZI6k08PSIJeI7yklwdX00+kRTC7lj99YlRKchqlqt3G+dW0uIycekmahx72ZJvYlnFNj8Y0SCDQClRXduXOMriWJyKQWKS/hVnZuh843xrfYzm9iDBdn8VMxCpOGlhQKj7xDJBYFRrRP3WOxk9hfZYcmfIRiFISQBLmzAoMAcyR3AoP436Rr9mpS5SFryFPtAEy5gCT3peYEXBKRma4qk8428bxbuJTLlKLDKcysrgAaiteginmT2boyWPTK0rPHJOOTKlgsbkBOrgkgOL1NYwMMpSFpmLStgXJbfrSPSEcLn/xyJypREkggju9xS0qeiaM4v8A5vLNXhFD20uZLUpLqD5VMQ7pIPQi2oinmjFut7+SI4Wybs1wk45Tpm5JSEgrKWM1iWDAjKADVRJoN4wUTkoXPBmuAvuqPcKwKBTGodIFBvGjhcYrDyJsqWn2YmoUFEIIWRdLqcEajooxzS8GufMJT7oIBUSO6KgE6m0VjSlfgMmLSku5b4RiitayoXCbaAPfe8aeY6V5G20XeISMMqUmcmcZGJQJUtcjKEoWlgnPLGWoNFF6gPSlcpE7vqQ0wrBYuCKmw0A8YH7t0iJ4nF0WhLJs5bbUnrFaeoCYhWaXRKhWYihJF6xawgSpJVlNXBvQhwRtFXEcMT7cJABSrvBR21SWuaEaVComFXTM2mh6MclTOuWGe59Kw9WJQfzobYKB8aQLwEoUCEVZiQGFQ5LOTR25tEs7hslnSZajswEaKEO5DbHS5SbjMadfsxJLSkaVOpfziokezACCyKA1srW+hv8AdXKxZoMo0uHcCMMkXF12LjTRZC1EG5G9nY+cOmkpD3OjnWKacWSS6W326Q5eJs/3t4xnb8FUX0NqAC1orzXHuseodz02iNOIBdqlrdCHrDhiSD7tr012BhxT7BRMvntsbjnDZCwSDZmDVYU9YbPnuAQW3DX5XhisabAEPo1ukFbDo0ElWgBG8EURiTufKCFpfkqmR4wlIByEuQ3d8XPlDp6lpTUJDmmUUZnodbxdkqUpbgBmfM4JFgx3ALVIi0jBhbupKS1WFySoEEdflDtjo5+RhXGZRDaU++cbfBlDMpIIJyg0DMK6wnEMiVFCQLMWs41aLXCZYCiGLkGtKijO2v0gnJuO5WNVJE81JTWzBx9+R/o8V0rzJ/eLOOUwpo243r6+kVcJJzD0bQ8/hGK4OwfhlaP9/b+kaMtRanpGLMlLQt2cP4N/QRsyqU8m+cEkBk8Wpyu9NPONX8M5ks4taFtmXLIQ7B1BTsH1I+EVOJS+7ascR2klZQCKVFY1wpS9pnlbSs28fKmYfHTpc9KkqckAsaGZ3SGNXFuhjRnVAI63H1f0jzjCzVpWhSfeJcE6klqx6Hw6ZnlhS0lBtlUK+H28bZsemmY4p6rRCpDXSbfqrGYcCcRipMnvpCnzEVISATQm21eUa6nc5SA4Yd0RT4JxqXhMUtc0k/4eUBCd1A96t+7TqYiLdNrmi51tfB6ngFpRJTIIJRLDI3G45ua9YbMQlhlU+4III87xyJ/ELCbTf5AfnAPxBwn/AFf5P3jj6OV8xZt1cflHVNDVIGsclM/EDDZk5TMyVz9w5rd0Cu8SK/EDCCyZp/8AD5kvC/T5PtYdWHk6ObhkkEFIIIYg2L3HSPIu08lMjFTEBwkAFIfUAEAtfW8dnO/EOQxyy5pLUGUAPo5elY89x89eJWZk33y5LCgDUAAFhTwjt9HjnBty2RzeonGSVGl7BEqYCMKheZOaSk+0UiaFAJYjO6lJU7gEVBjq+xHYvEYqWpUyTKkIQlWWcZf+JMmkhkkFVUJLg0DWFbc7JxzBCAsNLOZCcqe6oahxQ1+G0dKrtpj5aAj2pCBQPKSBTYlIJjWcn4M4yiu/+jIxyE4BaJGLwslc096YuhypVMUAzo7zJS9D82ScqXPkZpYQhaSVpQigCSojKw/NlDnRgWvFHtHipmMme1nTHXlCScoDhLsKDmawYGZ7JLS2QohipIcn+alekHtStckud2mVEYoKbNmSOQeo0i4rGSwlszkXYE36CKy8IhVTf75RGnh6Bb1jR5IMwonXipaUl1Au3dqCd+m/WGmdLsFFRDF7NuGf1B2gEkbp/lS/mziLuH4oqSmglADXJXxKS5irxzWlsSuO6KCEEufeADlh+qiannSLknBFQHeAHJyTQuXH3SLY7XUqiWsO1iTue6oKpq7RAvtjJ/5CT4MP9ATCfpb+mS/dMpZH3iRf2ehKcySozANaguGtdokE1qTGzUJANK2c2iPE9rEG+HILM+cil6ODGajiqDmOQ5iHqRdLkVJ0HKM3gmvn8+TRTRr4hYIvrpq0SypRVaLXBeGTpi0laEpTlcHOFEu2gEa83hRTQLB5WJ216+Uck3To2jFtWc4JB2HiYWOlkcMkZQ60vrmIBfVwbQQrDSVjJQxQP00VlJYNXxGlodPSsAsTlSglVAlyBQv+W/WHSGA7igX15a1vDjIOVlG9xodn6MIUciXJrpM5PDkrQFpJGcJvXvaglrOPhF3AFKJgQCVd0gqZhQVYmpqD6xJMUrKEpubAEADowitg5ORYJUb0qT7xqKU1PnBKeoaik0S47av39+kZy8cJCVTFbhwOZIt4+safEmBfXT73v5xzGMxWafJkgE5ilR2uCL/5Un0isS1F5HpNDF9opWUrIUP/AB1bpGvgcYJspExJopI9KEFtXBirxXApXJVLoSaAlqKHunen1g4BwqbhkmTMIUm6VCzl3TZ9AfEwexwtciUpaqfBLilgi4c/LyjkOPyStaEA0V/Un0aOtxYD1YMNH+X3WMCfhRMxEoOBVX+0tpvF4npdiyq40YM3KjESQAWGWh5qMehTxR6aOWJLGOC7XyPZ4gDZII8zHbT8QyUu1APhF5t4xZlh2tGZj54DklHQrAPqIwsGB3lUqdGalLgV1i3xfFuyEgkqUyQ9yaap+cQzcP7JISETFMTUJp4RSi9NeSMu45RH3/SKiseAM2Q5d3ENn4hkqdK00pmDV0hBgjNUiUCwSkKWdnYDx+sVGFfUY0A4qn9J80xckTAQCzZg4qK6ffhGjh+CSAn/AIalDVRS4Hi8UOJYT2KCUAMC4vZbBRBezhNOZhuMJbRG4NDi0MnNlV0MVMNjQshIcqbQbBzCoxIWCEuXCm0dg5vGahJMk1cZg0yylshNaJKioA1GdTlJLFqAWrES5rlzcxURiHAO8TLSoB6EBnY7wm33HQ/MNoMw2iTh0vOqrAAP9B4mkaeH4QkzMpUcrbEXtW0Q5UNQb4McLYPWkUpvG1BioTO9UErqRZ/SLfGcKqWghqGj/AdYz14FU6cJaaAISFbAD4l9I3xRi92OpJUKrjoIYhXmPpygGMEwMlxWoLWvpG/guCSUnKJZmkCrDMX50IHhDMZwRB9xBQsVykZT0aLuF8BoZnYCVIXIWZiwidlWoZkqdZuhKVhwFad5oysZLllEso95jnY6uG0vfeL4wK1LSkKSXSO8VJlhGXKDnChVgQzXcEaiK/EcKtBZ0KBALhQDvqzxpFpMJOTSvsUJx5ftE2BYLSSKA1o+u0OMkqIs+pq3n6RKlIQtlhRR+YJuU0cg9DFt7EHccLUoIlEII7qXOVAHugXDmvOLcqaXoFZhVJreur826xi8DxGDzIMuXPcENmUW8szekdgvDINQB8/GPIze2XH5/J1wVrkwMXhytZUpQc3veCNZclL3HlCRl1WPQyujEJFgGsyaX15RLNngXII05wScKiwcH9LgP4noIanCgkuzhmuW9axT/wAFMiRMSWGYD4V9eUWhIqFCzgxWXhATQhgQd/lo7xekyMrVHRme/wBDEuPdCinZQx6L639dI5PA4Fa8WFIS+QlSqt7wICX07oTTnHVcbnEJ7rP8tesN4JhPZSczuuYSs89E+jR0Qlpg/kvKrosow6v0JN/zGvKtH+kaC09wEsGLc3tFXDTw3vB7+FjWLSg8o+J9XjFqioIxcVqdzQb7elYy1pabKLE99jViXSQ0as91F9AGBPqfhGNi05ZiJgcgLQ/QrAPoTG8VZEnsYPbgK/iBmvkTcvYqHyjYxU8rkpUlSapBqOUZfb5ebEgswCEjyc//AGEJw2cDhmOjv0qwjp03jgzCLqUkbvY3hiVgT5jFTlKQAAEgUKqCpoaxvYjhEqndJyu/eVUV2I5RU7PsnDSuSA/jUxpJnl/E0YUFNvu0cWScnNuzWKVUZR4c0skIyL0JUTlS4zFJJLFgedYj4dwUATCbrmuFGncDM3KpjZxs26WDEh/G3z9Iz8XiC3dLECx5bQ45J8A4xRqYFaZKpftEuZhIBYMAVkBIBdgE3ZnqTeK3GOGyXWlQzSySABQ5VMRUbOPKIMLxZacoq1asOdeVNYWdivaKysXrUj7Y2pFSyMlJGBgcQiWsy5YISVGvcYON7s48DFjG4xMoOEgluQbT5xIjgDqJMwl9wHBd3podYixeAQlRBTmao1Hds3l6RXUg35CnRVkycyUkSQHJJFHDqq1PQWibHSMl5blrApc8rRo4SW4ZiC4Zr7MzfZhmIkAhAuWLuLjUPpR4XWthoVFrAT0KSlpaRStBe505xKueLAdQGZ+biKoSEOz1LMeQAuKG/wB1h8lSCpm1NTuztGDfcvWkR4shRBIAIL0v3dvKKRlhKVLAAK6KI1v9+MbBCUgOh3YilvsfGEC06pHe5fe0XDLpFJpmnwnApCSlWUJS47zZe6A6jm7rlRJc2TlAaE4ylEySmYgaBSKMcpIBtYF321o8Rf2llV7hZQGbV2GUEitcoA5wk3FFYYihsaWBpY0/aNJZ0SoHB9omTNS1AVG//aP3jExk1Vstia1ZrgeUej4jh8qYa6EtQior0iFfB0LU+Sw6gabxpD1cYrgiWM85TxCYkulRQWbuuDd40eD8UJWsz3nOkt7QlVXFA+7egjsJvZGTMDlRSQGLEUYNbaIMB2RlSllRmFQb3SlvF3ofrFv1eKUSFikmZo7X4n8kpIGlHtzja4VisUvvTkpQgi1cx57AQYLBykLylnuCQGY1orW8b5DpLn9vukcmbJFbRibwUlyyFLkWB6pLwkVygmpzA7A0HpBGNmmpDJ8pqKNTfwt6xDMnlPeBq4oXqH5RNOXu33zbk8NVISqj001Gv7iNr8ktjUY+hcMb/WJpHEQc3IHz0PRgTEZwdA5YNTUnrtCezAVQB1M9D6vvCtcBFu6IcXJyy1LNaP51bq7Dxh+CxjypaQGIA0uwDsfLrDuJrJRlBTXT76wvD1gIQzFgAavYeopF37dy5vclxElYTQZhfzjdSABlOx+EVJSSpJYdH1tRj4+UUxxDMSkskpLPv4GusRVjToq4uWQGfryeMbikxkrrViQdBTR6vzNBflG1jJlQ3ukDQsb/ALxTx2FzBOYgpJvUDqdTrSNcb3Ie6POsdiTMWpR1L69ItYD/AIS2aj3UzU6RtcQ7N945SLl3axtTlyij/ZS5aikhgaG5Teiuj/GO/XGS2Zx6ZJ7nTYbi0tKE0DANTYJNw/KLEvjcooKgWyhizuNtOsOwXCpadA/LUNtvfziPiHDtJSAKsSA1C/7xwtY2+5tUkiqnjaO4tKiwOVSSH2IIPzO0LP4xJmAsWcKTzBahINg9PKJcNwXImrFwxYBixJduimfnGTjeAZnKAzsWu7O5ppUeUaqGNvklqdDsHjj3kkjOS4OwIBvs703MdBKmJSMxUQB7zs9WD+gEcingcwUcgjViQeXUN684sL4LOUl8xytUGjagNrUmHkxQl/cRckak3j8tD1cnYmlaDy+MRf3vk0dClUqPkDt1ilN7PqUAVOe81NlF/EipHKK0ns4shylTdK2PrAsOHyFzNZPbtAIaUdi7baeIESp7Sy1qGWUXVq4Yjk+v7xzM7gswKAyEuWDA3Z/hXz2jo+Bdm5ockMLgEVB5eH72gniwRV/9KjKbdGonEqV7yQlPdIL1JIYgA3YnaLbJoUirs9bxMpIKMoZ+djenIwS8KmrpyqpUbt67eccvt7HQopD5U1jViCdnYkUbYfvFpKkA5VJY053NCDrSKaZJzCruDoLHQnWu8T4aUxB5+ljeIkosqkSzpCSbt18x8ogTLBBdgDetaU684r4lJKuSb/LxcH0hZKnALc9rHlC6aFSssrwySxvvX1pCy8IzlIIbXnpX7EV85BroC3hy1h8uaGIJIfY+npEyiJltbJ2IbUvzhoKTzA5M1fWKsuXQu6ksK7Pt5fCHrmgFLup+RPIdb+kQ4i5ExGAlqoQGD+ph0jCpSkBJIPM/AnpCBCvy2L3Bq1TXfSJxKIULWcvpR3LwW6oaImli+V9aD6QQ48OBqHIhYQGAiQpY7wIFWqA7GgcPy3vEkuQpIyFTNbci4c6UeJ5yVJTlIJSFONnJAbkNPCI55bvOLAEgOLj41+zHVdk0kNzqF+8TanzOrRelsRXrazev7QyWlKmVSoOnL4uR5xLMlPsAzN+p7v0rGbDhlbGpCi2lgBV8z7aB28Ibh8CEJSQB9t62EQTZqQooV7wcgvRqU8a0+xBMx5VRIfxABIPO0VUmqQnJHQnFhIAIoBeug1e/XnGZNngKLjl4HfxHwiPhc2Y2ZSb/AEYKod29NoiRI9qlj3SC7mgZ7A2BG1+8ISjT3Kd0GGxYBIcMxF3uKecLInFQZnFKqAs9qWNPjDJPA05nOYhmsaUcu2hv40jU/gQlBY2ZScxqWuK86RblFcMmKZnLQ2xAJqa6EiLMqWrRjT1pCkhSQxZTAqBFxWviw6OYJzh2NqsR6V+6QrY90PmnUGrC/KKknEqUSBc+ZtdnEJNzdwpYg6A1ILvQsL+MSpwLjLQPWo2e3O8NOluPUxmKxIqk3NRWofXoxFIhwa1AhgasCeRsfOLEnhxohxdwof8Aba1QaVf8sWEyloex58nd+jVH7Q3JJUidRVm4rWlDr16V1h8ielYqxbboH+MVxKWygse6aM5B2vQWEOkyMqnyd2jlO3MfMQ9qGmTqnNQlhp0HzaNaUsVAYkAkDUgFwPlGVLkqdiKKGnS433+zFrhmHo9Q2+3zERItItFRIDioLudCxBr0MCVkqytZri9fhf0gmlwcp611vXrCGaUhyah73bm9f6RlY6RYUEoSO6L01b7BiKepg+9dtX+sVZyCWa/M25ephiVH3V3cBtQ1aeUC23HsieTiku6vDd9L2s8WFqcVoHrQ/H1itIlJTdiDUgvRviDaLLhtRqHuBqw6AesO1YcjBJDkGoJpyO0JJZKR8x4N+8JPnULMVXDWN2I8oyVYkkitVAGp0rUtzHpGqVg6NOYgGgFjzp05RSmSzmAGmj9XHyh0mcovcA05j7Z3huVb6ul9NhR/vWGJpFj2xBANj5axYQ6lbb7ULj5xSVLzEKBI1ITanp9mJZUwgqL5gzMDZtxsLb1iHFMNJrSJoA/y3va/rWGoXLLmh8bHb73jMw+Jehc5qOetSPOHKGUgJuOWtNNNfMRm4gi2mW9afywQxCWDBwNqQQ6RWkz509ri+mj0/rFbHTBkGcBiCLbEAVvBBDxq2jHlkWFQaS0ltQ794E0HXR+kTKxoqknRrWqpj8vCCCLatjfBCjhyVLV/iFwXbQDRvNvLw1pfDJCS+Vzck2BA08eWphIImU35LjFD5EtgSAKCm+rdf3hi1NmtUs4GxZm5UryggjFDqtiZU0BJUOg6AX6lvSKOJUpVmzCr7gj6fOCCLiS+xCumZh3hrrVlAVel3iLESzQ5i6lMPG5NG0hYIvwZSWwspKcoKncVBJsCRdtmEWpcwEkn3tOhFOT0aCCGwTZIicrQuGHxLm16gePWG4fOk1ZlGl3tXXxhIIn4Gi0pJBpW2teV6cvKBAobvUmtgdvHTrBBCiXHkZNnBiLEOxFn1cfeu8JIzpWxZjQdfDnBBFmhZEz8w1vvZiOj1hipjZioApNTU7fGCCMu5IkxaUh2Z/R/6j1itjcORVwmjhhzG/w5wQRdUOtiFUtKO9pcjwYeFImlEmW6SHDkU6b8oIIpruTVcEKFuBq73/Kdn2d4go4Ola6s/TxO/lCwQ0xN2WUSVVCL7End6VazXMTe1VQhn18XcB+nrCwRDG9mQT1NLHdDuDSl7H0gSFBjRqVOtC1quz+cEEUmNckn8QLZWIbyvpe0SS8W6jRt1bOPM2ggiXwRJtGgjDlQcKDHr9IIIIwtl6m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82" name="Picture 10" descr="http://www.reishonger.nl/wp-content/uploads/2012/10/olifant-zuid-afrika-safar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4286256"/>
            <a:ext cx="3321866" cy="2214578"/>
          </a:xfrm>
          <a:prstGeom prst="rect">
            <a:avLst/>
          </a:prstGeom>
          <a:noFill/>
        </p:spPr>
      </p:pic>
      <p:pic>
        <p:nvPicPr>
          <p:cNvPr id="28684" name="Picture 12" descr="http://www.event1001.com/objectimages/29856/destination_management_abenteuer_afrika_safari_1_781199638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70" y="4500570"/>
            <a:ext cx="3228360" cy="2143140"/>
          </a:xfrm>
          <a:prstGeom prst="rect">
            <a:avLst/>
          </a:prstGeom>
          <a:noFill/>
        </p:spPr>
      </p:pic>
      <p:pic>
        <p:nvPicPr>
          <p:cNvPr id="28686" name="Picture 14" descr="http://thumbs.dreamstime.com/x/safari-afrika-1701418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86182" y="4157213"/>
            <a:ext cx="1860542" cy="2700787"/>
          </a:xfrm>
          <a:prstGeom prst="rect">
            <a:avLst/>
          </a:prstGeom>
          <a:noFill/>
        </p:spPr>
      </p:pic>
      <p:sp>
        <p:nvSpPr>
          <p:cNvPr id="10" name="Obdĺžnik 9"/>
          <p:cNvSpPr/>
          <p:nvPr/>
        </p:nvSpPr>
        <p:spPr>
          <a:xfrm>
            <a:off x="428596" y="3000372"/>
            <a:ext cx="8286808" cy="1200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400" dirty="0" smtClean="0"/>
              <a:t>Veľké možnosti má Afrika v </a:t>
            </a:r>
            <a:r>
              <a:rPr lang="sk-SK" sz="2400" b="1" dirty="0" smtClean="0"/>
              <a:t>oblasti cestovného ruchu</a:t>
            </a:r>
            <a:r>
              <a:rPr lang="sk-SK" sz="2400" dirty="0" smtClean="0"/>
              <a:t>. Krásne </a:t>
            </a:r>
            <a:r>
              <a:rPr lang="sk-SK" sz="2400" b="1" dirty="0" smtClean="0"/>
              <a:t>pláže</a:t>
            </a:r>
            <a:r>
              <a:rPr lang="sk-SK" sz="2400" dirty="0" smtClean="0"/>
              <a:t> sú na pobreží Stredozemného a Červeného mora, kde sú už aj kvalitné služby</a:t>
            </a:r>
            <a:r>
              <a:rPr lang="sk-SK" sz="2400" dirty="0" smtClean="0"/>
              <a:t>. + Safari v savane.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318</TotalTime>
  <Words>81</Words>
  <Application>Microsoft Office PowerPoint</Application>
  <PresentationFormat>Prezentácia na obrazovke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Arkáda</vt:lpstr>
      <vt:lpstr>Hospodárstvo Afriky</vt:lpstr>
      <vt:lpstr>Snímka 2</vt:lpstr>
      <vt:lpstr>Nerastné suroviny</vt:lpstr>
      <vt:lpstr>Snímka 4</vt:lpstr>
      <vt:lpstr>Snímka 5</vt:lpstr>
      <vt:lpstr>POĽNOHOSPODÁRSTVO</vt:lpstr>
      <vt:lpstr>Doprava</vt:lpstr>
      <vt:lpstr>Školstvo a zdravotníctvo</vt:lpstr>
      <vt:lpstr>Cestovný ruch</vt:lpstr>
      <vt:lpstr>Najrozvinutejším štátom je: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Hospodárstvo Afriky</dc:title>
  <dc:creator>ballack</dc:creator>
  <cp:lastModifiedBy>hp</cp:lastModifiedBy>
  <cp:revision>54</cp:revision>
  <dcterms:created xsi:type="dcterms:W3CDTF">2014-11-18T21:49:08Z</dcterms:created>
  <dcterms:modified xsi:type="dcterms:W3CDTF">2020-12-08T09:51:38Z</dcterms:modified>
</cp:coreProperties>
</file>