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6" r:id="rId12"/>
    <p:sldId id="287" r:id="rId13"/>
    <p:sldId id="284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2C61B9-3D81-47AB-1F4F-8AFAD5C0B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58803DA-87BB-16B6-461A-C9A662B63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A4A6B48-F457-34CF-3E17-7C7D7780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EFB13EB-B817-0CDE-DFDB-BE980B4D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03DC768-5DEF-B3EB-B304-16099D74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616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C9AEF4-7EB9-EDE0-1F40-FAEB2728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4DFBBAB3-6578-010A-AB59-B16C4450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4E1949F-F13E-10DF-65B7-C5409F2C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2104BCA-0677-36F5-BB64-1008848D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056BD88-D78A-2DA1-82B3-BD62283E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214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D66E785-61B0-14FA-B47F-41B21A416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06F8628-7846-CC42-FCEA-5A85493F9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BF63A33-58A5-5D69-33D2-372167ED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3639D7B-07C2-530B-1992-2C774260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CD2F8D4-6956-F98F-7048-A424C089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9241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993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552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90278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8336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3106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4629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529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3370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A5EF48-7414-197C-B243-96D0035D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236CB4-B5C6-5032-9C8C-6BC73385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BB5E2F7-6CB7-2FB0-81F6-AAF7644F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CD7808D-5EB9-03F3-0AE4-3AD9345D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A03E465-F8A7-572D-9EDC-8C1FDA94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7480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3911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0847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333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85D37C-E78E-1924-D167-83B0BB60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3D13139-5EF5-8AE6-293A-D0B53D79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4F7ACFB-249C-5CE8-7676-C27BFBEB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21D4005-EE74-EBB2-1A55-216D9B04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EFD01AF-0B62-DB0D-9C92-A51BD057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281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08F551-427E-71DC-73D7-63B1211F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B9B9E13-FBB6-F9DC-2445-B52367755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34735F4-572A-5DD6-C9E8-5B82AC7DC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0C8876F-F7EB-DE11-2B75-65121F07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FEA7EE0-AAFC-473D-B5DC-91A769E9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EDD164C-5630-3BB1-64ED-CB5F1860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283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76D41D-21E8-35F0-82B2-EAD5CE29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130F004-7AF4-60EB-847A-0500246B2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D236D4D-2B09-E960-7A66-4B5874715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90E5193-C97B-18D6-8B43-5CDC319B0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A8444B4F-7EDC-0774-85CE-140BCD3D9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8AA1C047-194F-2E83-2201-05F74526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582EA570-39ED-F0B8-E7FC-C5BFA3F4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DC8D7896-4D09-9498-4C54-17C979DB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07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EF9A1B-DA41-8C0B-6F64-BD4B93AD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FA63627B-5C30-B156-4EC6-A6826034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5CCE652-C43E-3290-E931-7FCC108C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7C9189D-7AE2-D663-B70C-D86264F8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602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8BDE9FCB-8ED5-226C-EA6C-E496AD84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93B8E9D0-948B-B7F2-0789-B6A1ED13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73B7993-F66A-B26A-BEDD-EAB6E8DC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107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D6E32B-7B5A-9089-2864-3ED0882B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CD12A06-BC87-9D59-5AF4-7CA5FDC6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15D9EF2-D223-265F-556E-1772C0FAD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76C955D-13FA-943E-BA5F-BD88F218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55CF5FC-3089-2FDF-922B-00B4246C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0AD247E-662C-64CC-1B8D-54C9E0C3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91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AC434E-6E4F-3787-7F17-0B6FD351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FF5CD7CD-BADA-6AB2-B366-15DC8E3CE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79432E5-6D0A-05C2-798F-88405F26F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EC714B1-53CA-4B40-4615-7F018E3A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7EB078F-051E-BBD4-2FA6-5B39CC62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3FC2D09-7BC0-BF34-1589-F1448F6F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767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31B633B-E6B8-42E0-A3D6-9CD32D03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999E3DA-F750-DD5E-893B-8F953FFF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96DD93B-1044-6F68-BBE2-EA3C9267C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1FA2630-4539-C612-2B3A-8C241F4E0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0CFCC51-5086-3529-0970-24E7D3609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980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638205A-C5C7-4158-B2A2-D98612B57430}" type="datetimeFigureOut">
              <a:rPr lang="sk-SK" smtClean="0"/>
              <a:t>21. 9. 2022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35825D-94DF-4C40-80FA-1E61C0EA1970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187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BC1E8D-33A9-44B0-568A-6708F75EC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F767CA7-79E4-66E2-B900-BCCB16F12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720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02797C-A58C-624E-5277-9CD543D0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6C88FF-610D-0C62-EBEF-3C58D479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9A4870FB-C28E-B09E-8D47-60BD49E4A0F6}"/>
              </a:ext>
            </a:extLst>
          </p:cNvPr>
          <p:cNvSpPr/>
          <p:nvPr/>
        </p:nvSpPr>
        <p:spPr>
          <a:xfrm>
            <a:off x="2135188" y="692150"/>
            <a:ext cx="7921625" cy="129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Najväčší austrálsky záliv?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BB7EBBEF-1D35-44DB-52AB-FA1704B60127}"/>
              </a:ext>
            </a:extLst>
          </p:cNvPr>
          <p:cNvSpPr/>
          <p:nvPr/>
        </p:nvSpPr>
        <p:spPr>
          <a:xfrm>
            <a:off x="2135188" y="2349500"/>
            <a:ext cx="7921625" cy="115093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Karpentársky</a:t>
            </a: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záliv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44CFCDA6-AA07-FD00-ACEC-480F5CF99333}"/>
              </a:ext>
            </a:extLst>
          </p:cNvPr>
          <p:cNvSpPr/>
          <p:nvPr/>
        </p:nvSpPr>
        <p:spPr>
          <a:xfrm>
            <a:off x="2135188" y="3573463"/>
            <a:ext cx="7921625" cy="115093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Veľký austrálsky záliv</a:t>
            </a:r>
          </a:p>
        </p:txBody>
      </p:sp>
      <p:sp>
        <p:nvSpPr>
          <p:cNvPr id="12" name="Obdĺžnik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1F2213-9219-5ED3-D123-6CEA3A0D019F}"/>
              </a:ext>
            </a:extLst>
          </p:cNvPr>
          <p:cNvSpPr/>
          <p:nvPr/>
        </p:nvSpPr>
        <p:spPr>
          <a:xfrm>
            <a:off x="2135188" y="4797425"/>
            <a:ext cx="7921625" cy="115093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  Spencerov záliv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0FEF23-F680-8D83-01C6-5440AC68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882" y="2768922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11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2" grpId="0" animBg="1"/>
      <p:bldP spid="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02797C-A58C-624E-5277-9CD543D0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6C88FF-610D-0C62-EBEF-3C58D479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9A4870FB-C28E-B09E-8D47-60BD49E4A0F6}"/>
              </a:ext>
            </a:extLst>
          </p:cNvPr>
          <p:cNvSpPr/>
          <p:nvPr/>
        </p:nvSpPr>
        <p:spPr>
          <a:xfrm>
            <a:off x="2135188" y="692150"/>
            <a:ext cx="7921625" cy="129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Prieliv, ktorý oddeľuje Austráliu od Tasmánie?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BB7EBBEF-1D35-44DB-52AB-FA1704B60127}"/>
              </a:ext>
            </a:extLst>
          </p:cNvPr>
          <p:cNvSpPr/>
          <p:nvPr/>
        </p:nvSpPr>
        <p:spPr>
          <a:xfrm>
            <a:off x="2135188" y="2349500"/>
            <a:ext cx="7921625" cy="115093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Torresov</a:t>
            </a: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prieliv 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44CFCDA6-AA07-FD00-ACEC-480F5CF99333}"/>
              </a:ext>
            </a:extLst>
          </p:cNvPr>
          <p:cNvSpPr/>
          <p:nvPr/>
        </p:nvSpPr>
        <p:spPr>
          <a:xfrm>
            <a:off x="2135188" y="3573463"/>
            <a:ext cx="7921625" cy="115093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Cookov prieliv</a:t>
            </a:r>
          </a:p>
        </p:txBody>
      </p:sp>
      <p:sp>
        <p:nvSpPr>
          <p:cNvPr id="12" name="Obdĺžnik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1F2213-9219-5ED3-D123-6CEA3A0D019F}"/>
              </a:ext>
            </a:extLst>
          </p:cNvPr>
          <p:cNvSpPr/>
          <p:nvPr/>
        </p:nvSpPr>
        <p:spPr>
          <a:xfrm>
            <a:off x="2135188" y="4797425"/>
            <a:ext cx="7921625" cy="115093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Bassov prieliv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DE68DE7-6CF5-FB69-99EB-F7581B7AC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882" y="4005076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50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2" grpId="0" animBg="1"/>
      <p:bldP spid="1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C7D6AD-1D06-2418-5345-B3CAB3DD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050940"/>
            <a:ext cx="10178322" cy="1492132"/>
          </a:xfrm>
        </p:spPr>
        <p:txBody>
          <a:bodyPr/>
          <a:lstStyle/>
          <a:p>
            <a:pPr algn="ctr"/>
            <a:r>
              <a:rPr lang="sk-SK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184555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D6420A-BDCA-7C07-E611-F11E9770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682934"/>
            <a:ext cx="10178322" cy="1492132"/>
          </a:xfrm>
        </p:spPr>
        <p:txBody>
          <a:bodyPr/>
          <a:lstStyle/>
          <a:p>
            <a:pPr algn="ctr"/>
            <a:r>
              <a:rPr lang="sk-SK" dirty="0"/>
              <a:t>Opakovanie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06C037-D51C-4A0B-C8D6-EECFEF18D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7757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FA749615-E834-5ABB-6C7B-291E53941C8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 ktorých pologuliach leží Austrália?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37F3387-333A-AFE2-DED1-8477C4A7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80F23C9A-20BF-E68F-A659-841F51452AF4}"/>
              </a:ext>
            </a:extLst>
          </p:cNvPr>
          <p:cNvSpPr/>
          <p:nvPr/>
        </p:nvSpPr>
        <p:spPr>
          <a:xfrm>
            <a:off x="2135188" y="2349500"/>
            <a:ext cx="7921625" cy="115093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 a S</a:t>
            </a:r>
          </a:p>
        </p:txBody>
      </p:sp>
      <p:sp>
        <p:nvSpPr>
          <p:cNvPr id="7" name="Obdĺžnik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6038CDF-0A21-73A7-EFA9-38276AE7E787}"/>
              </a:ext>
            </a:extLst>
          </p:cNvPr>
          <p:cNvSpPr/>
          <p:nvPr/>
        </p:nvSpPr>
        <p:spPr>
          <a:xfrm>
            <a:off x="2135188" y="3573463"/>
            <a:ext cx="7921625" cy="115093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J a V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95F08D82-7153-6A20-6727-E2C9E2D8E4ED}"/>
              </a:ext>
            </a:extLst>
          </p:cNvPr>
          <p:cNvSpPr/>
          <p:nvPr/>
        </p:nvSpPr>
        <p:spPr>
          <a:xfrm>
            <a:off x="2135188" y="4814888"/>
            <a:ext cx="7921625" cy="115093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Z a J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733C9E50-3925-CF95-1979-CAF8C2B22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573" y="3024443"/>
            <a:ext cx="1917749" cy="191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74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697A67-6DCD-7C3C-EB25-2E45796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BD3D86C5-19C4-0D9E-68E1-8DC83D0A0B9D}"/>
              </a:ext>
            </a:extLst>
          </p:cNvPr>
          <p:cNvSpPr/>
          <p:nvPr/>
        </p:nvSpPr>
        <p:spPr>
          <a:xfrm>
            <a:off x="2135188" y="692150"/>
            <a:ext cx="7921625" cy="129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 východ od austrálskeho pobrežia sa tiahne?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C5083242-990F-EDF2-A271-AB7A06F86EAC}"/>
              </a:ext>
            </a:extLst>
          </p:cNvPr>
          <p:cNvSpPr/>
          <p:nvPr/>
        </p:nvSpPr>
        <p:spPr>
          <a:xfrm>
            <a:off x="2135188" y="2349500"/>
            <a:ext cx="7921625" cy="115093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Malá koralová bariéra</a:t>
            </a:r>
          </a:p>
        </p:txBody>
      </p:sp>
      <p:sp>
        <p:nvSpPr>
          <p:cNvPr id="9" name="Obdĺžnik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DEA0F4-8096-30ED-CB94-40F42D37C88F}"/>
              </a:ext>
            </a:extLst>
          </p:cNvPr>
          <p:cNvSpPr/>
          <p:nvPr/>
        </p:nvSpPr>
        <p:spPr>
          <a:xfrm>
            <a:off x="2135188" y="3573463"/>
            <a:ext cx="7921625" cy="115093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Veľká koralová bariéra</a:t>
            </a: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C74B9E16-DE64-1CFA-0376-DDA4774D19C1}"/>
              </a:ext>
            </a:extLst>
          </p:cNvPr>
          <p:cNvSpPr/>
          <p:nvPr/>
        </p:nvSpPr>
        <p:spPr>
          <a:xfrm>
            <a:off x="2135188" y="4797425"/>
            <a:ext cx="7921625" cy="115093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Austrálska koralová bariéra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02F1580-7A05-EA8F-928E-895E41E2C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470" y="27178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89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9" grpId="1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C0060992-4793-5EDB-2572-F7216AADFD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Doplň: </a:t>
            </a:r>
            <a:r>
              <a:rPr lang="sk-SK" sz="3200" b="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Torresov</a:t>
            </a:r>
            <a:r>
              <a:rPr lang="sk-SK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....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4325E62B-5F00-0726-FB84-4A700CAFF173}"/>
              </a:ext>
            </a:extLst>
          </p:cNvPr>
          <p:cNvSpPr/>
          <p:nvPr/>
        </p:nvSpPr>
        <p:spPr>
          <a:xfrm>
            <a:off x="2135188" y="2349500"/>
            <a:ext cx="7921625" cy="115093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ostrov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A97FCCA1-4ABA-9C2A-7C89-C9AE00CA7FDB}"/>
              </a:ext>
            </a:extLst>
          </p:cNvPr>
          <p:cNvSpPr/>
          <p:nvPr/>
        </p:nvSpPr>
        <p:spPr>
          <a:xfrm>
            <a:off x="2135187" y="4938712"/>
            <a:ext cx="7921625" cy="115093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záliv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3F20CC86-FCF5-E1D8-7926-C376184CF23D}"/>
              </a:ext>
            </a:extLst>
          </p:cNvPr>
          <p:cNvSpPr/>
          <p:nvPr/>
        </p:nvSpPr>
        <p:spPr>
          <a:xfrm>
            <a:off x="2135187" y="3644106"/>
            <a:ext cx="7921625" cy="115093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prieliv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B966E26-7B61-5B20-3584-B4787EDEC1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7724" y="2832421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9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89CB0E-795D-68B1-E32B-102A2782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11791D3E-5BA6-70EB-3B7C-DB8E08C86ECB}"/>
              </a:ext>
            </a:extLst>
          </p:cNvPr>
          <p:cNvSpPr/>
          <p:nvPr/>
        </p:nvSpPr>
        <p:spPr>
          <a:xfrm>
            <a:off x="2135188" y="692150"/>
            <a:ext cx="7921625" cy="129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Tasmánia je....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E38C9911-DE78-2B18-3C4A-AC4E7537ABF5}"/>
              </a:ext>
            </a:extLst>
          </p:cNvPr>
          <p:cNvSpPr/>
          <p:nvPr/>
        </p:nvSpPr>
        <p:spPr>
          <a:xfrm>
            <a:off x="2135187" y="4801679"/>
            <a:ext cx="7921625" cy="115093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polostrov</a:t>
            </a: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B2191552-5E38-9299-AFF7-F936C4D1FCBF}"/>
              </a:ext>
            </a:extLst>
          </p:cNvPr>
          <p:cNvSpPr/>
          <p:nvPr/>
        </p:nvSpPr>
        <p:spPr>
          <a:xfrm>
            <a:off x="2135188" y="3573463"/>
            <a:ext cx="7921625" cy="115093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mesto</a:t>
            </a:r>
          </a:p>
        </p:txBody>
      </p:sp>
      <p:sp>
        <p:nvSpPr>
          <p:cNvPr id="15" name="Obdĺžnik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28D8639-9B21-B7BF-CD2A-87EB5E493324}"/>
              </a:ext>
            </a:extLst>
          </p:cNvPr>
          <p:cNvSpPr/>
          <p:nvPr/>
        </p:nvSpPr>
        <p:spPr>
          <a:xfrm>
            <a:off x="2135187" y="2343157"/>
            <a:ext cx="7921625" cy="115093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ostrov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126EF90-1702-A537-1601-0A0A91A3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1510763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57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DB7D2C-EC96-96C1-6FF3-CA447A47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DC13D215-DC3F-2C33-A1BE-62810B253F29}"/>
              </a:ext>
            </a:extLst>
          </p:cNvPr>
          <p:cNvSpPr/>
          <p:nvPr/>
        </p:nvSpPr>
        <p:spPr>
          <a:xfrm>
            <a:off x="2135188" y="692150"/>
            <a:ext cx="7921625" cy="129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Kto prvý preskúmal územie Austrálie?</a:t>
            </a:r>
          </a:p>
        </p:txBody>
      </p:sp>
      <p:sp>
        <p:nvSpPr>
          <p:cNvPr id="8" name="Obdĺžnik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214A47-5379-603C-EFAC-6FF7E8BBF7A9}"/>
              </a:ext>
            </a:extLst>
          </p:cNvPr>
          <p:cNvSpPr/>
          <p:nvPr/>
        </p:nvSpPr>
        <p:spPr>
          <a:xfrm>
            <a:off x="2135188" y="2349500"/>
            <a:ext cx="7921625" cy="115093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James </a:t>
            </a:r>
            <a:r>
              <a:rPr lang="sk-SK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Cook</a:t>
            </a:r>
            <a:endParaRPr lang="sk-SK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D9297F64-35F2-A99D-4398-B831E3EE95C2}"/>
              </a:ext>
            </a:extLst>
          </p:cNvPr>
          <p:cNvSpPr/>
          <p:nvPr/>
        </p:nvSpPr>
        <p:spPr>
          <a:xfrm>
            <a:off x="2135188" y="3573463"/>
            <a:ext cx="7921625" cy="115093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Abel</a:t>
            </a: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Tasman</a:t>
            </a:r>
            <a:endParaRPr lang="sk-SK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D74A9F4F-ABBD-06F0-9CB4-60D450DAC6C3}"/>
              </a:ext>
            </a:extLst>
          </p:cNvPr>
          <p:cNvSpPr/>
          <p:nvPr/>
        </p:nvSpPr>
        <p:spPr>
          <a:xfrm>
            <a:off x="2135188" y="4797425"/>
            <a:ext cx="7921625" cy="115093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Willem</a:t>
            </a: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Janz</a:t>
            </a: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A7C2A4C-2F62-B697-463F-FFDC0D310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594" y="158099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4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8" grpId="1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02797C-A58C-624E-5277-9CD543D0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6C88FF-610D-0C62-EBEF-3C58D479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9A4870FB-C28E-B09E-8D47-60BD49E4A0F6}"/>
              </a:ext>
            </a:extLst>
          </p:cNvPr>
          <p:cNvSpPr/>
          <p:nvPr/>
        </p:nvSpPr>
        <p:spPr>
          <a:xfrm>
            <a:off x="2135188" y="692150"/>
            <a:ext cx="7921625" cy="129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Rozloha Austrálie je?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BB7EBBEF-1D35-44DB-52AB-FA1704B60127}"/>
              </a:ext>
            </a:extLst>
          </p:cNvPr>
          <p:cNvSpPr/>
          <p:nvPr/>
        </p:nvSpPr>
        <p:spPr>
          <a:xfrm>
            <a:off x="2135188" y="2349500"/>
            <a:ext cx="7921625" cy="115093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9,9 mil. km²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44CFCDA6-AA07-FD00-ACEC-480F5CF99333}"/>
              </a:ext>
            </a:extLst>
          </p:cNvPr>
          <p:cNvSpPr/>
          <p:nvPr/>
        </p:nvSpPr>
        <p:spPr>
          <a:xfrm>
            <a:off x="2135188" y="3573463"/>
            <a:ext cx="7921625" cy="115093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8,8 mil. km²</a:t>
            </a:r>
          </a:p>
        </p:txBody>
      </p:sp>
      <p:sp>
        <p:nvSpPr>
          <p:cNvPr id="12" name="Obdĺžnik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1F2213-9219-5ED3-D123-6CEA3A0D019F}"/>
              </a:ext>
            </a:extLst>
          </p:cNvPr>
          <p:cNvSpPr/>
          <p:nvPr/>
        </p:nvSpPr>
        <p:spPr>
          <a:xfrm>
            <a:off x="2135188" y="4797425"/>
            <a:ext cx="7921625" cy="115093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  7,7 mil. km²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40F2BBC-CCAA-5617-0552-62DBCFB16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4005076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50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02797C-A58C-624E-5277-9CD543D0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6C88FF-610D-0C62-EBEF-3C58D479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9A4870FB-C28E-B09E-8D47-60BD49E4A0F6}"/>
              </a:ext>
            </a:extLst>
          </p:cNvPr>
          <p:cNvSpPr/>
          <p:nvPr/>
        </p:nvSpPr>
        <p:spPr>
          <a:xfrm>
            <a:off x="2135188" y="692150"/>
            <a:ext cx="7921625" cy="129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Najnižší bod Austrálie?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BB7EBBEF-1D35-44DB-52AB-FA1704B60127}"/>
              </a:ext>
            </a:extLst>
          </p:cNvPr>
          <p:cNvSpPr/>
          <p:nvPr/>
        </p:nvSpPr>
        <p:spPr>
          <a:xfrm>
            <a:off x="2135188" y="2349500"/>
            <a:ext cx="7921625" cy="115093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Ayersovo</a:t>
            </a: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jazero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44CFCDA6-AA07-FD00-ACEC-480F5CF99333}"/>
              </a:ext>
            </a:extLst>
          </p:cNvPr>
          <p:cNvSpPr/>
          <p:nvPr/>
        </p:nvSpPr>
        <p:spPr>
          <a:xfrm>
            <a:off x="2135188" y="3573463"/>
            <a:ext cx="7921625" cy="115093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Eyrovo</a:t>
            </a: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jazero</a:t>
            </a:r>
          </a:p>
        </p:txBody>
      </p:sp>
      <p:sp>
        <p:nvSpPr>
          <p:cNvPr id="12" name="Obdĺžnik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1F2213-9219-5ED3-D123-6CEA3A0D019F}"/>
              </a:ext>
            </a:extLst>
          </p:cNvPr>
          <p:cNvSpPr/>
          <p:nvPr/>
        </p:nvSpPr>
        <p:spPr>
          <a:xfrm>
            <a:off x="2135188" y="4797425"/>
            <a:ext cx="7921625" cy="115093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  Torrensovo jazero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60044D5-DB22-B8F2-25C0-9F9888A97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212" y="2768922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82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dznak">
  <a:themeElements>
    <a:clrScheme name="Odznak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dzna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a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121</Words>
  <Application>Microsoft Office PowerPoint</Application>
  <PresentationFormat>Širokouhlá</PresentationFormat>
  <Paragraphs>38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Gill Sans MT</vt:lpstr>
      <vt:lpstr>Impact</vt:lpstr>
      <vt:lpstr>Times New Roman</vt:lpstr>
      <vt:lpstr>Motív Office</vt:lpstr>
      <vt:lpstr>Odznak</vt:lpstr>
      <vt:lpstr>Prezentácia programu PowerPoint</vt:lpstr>
      <vt:lpstr>Opakovanie</vt:lpstr>
      <vt:lpstr>Na ktorých pologuliach leží Austrália?</vt:lpstr>
      <vt:lpstr>Prezentácia programu PowerPoint</vt:lpstr>
      <vt:lpstr>Doplň: Torresov....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Radka Schwartzová</dc:creator>
  <cp:lastModifiedBy>Radka Schwartzová</cp:lastModifiedBy>
  <cp:revision>3</cp:revision>
  <dcterms:created xsi:type="dcterms:W3CDTF">2022-09-17T12:43:54Z</dcterms:created>
  <dcterms:modified xsi:type="dcterms:W3CDTF">2022-09-21T18:32:10Z</dcterms:modified>
</cp:coreProperties>
</file>