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7" r:id="rId3"/>
    <p:sldId id="268" r:id="rId4"/>
    <p:sldId id="269" r:id="rId5"/>
    <p:sldId id="256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6" r:id="rId14"/>
    <p:sldId id="262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18.2.2021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18.2.2021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18.2.2021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18.2.2021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18.2.2021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18.2.2021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151734307_821319378450811_9197493753571375570_n.jpg"/>
          <p:cNvPicPr>
            <a:picLocks noGrp="1" noChangeAspect="1"/>
          </p:cNvPicPr>
          <p:nvPr>
            <p:ph idx="1"/>
          </p:nvPr>
        </p:nvPicPr>
        <p:blipFill>
          <a:blip r:embed="rId2"/>
          <a:srcRect r="75000"/>
          <a:stretch>
            <a:fillRect/>
          </a:stretch>
        </p:blipFill>
        <p:spPr>
          <a:xfrm rot="5400000">
            <a:off x="3429000" y="-1524000"/>
            <a:ext cx="2438400" cy="7315200"/>
          </a:xfrm>
        </p:spPr>
      </p:pic>
      <p:pic>
        <p:nvPicPr>
          <p:cNvPr id="5" name="Zástupný symbol obsahu 3" descr="151734307_821319378450811_9197493753571375570_n.jpg"/>
          <p:cNvPicPr>
            <a:picLocks noChangeAspect="1"/>
          </p:cNvPicPr>
          <p:nvPr/>
        </p:nvPicPr>
        <p:blipFill>
          <a:blip r:embed="rId2"/>
          <a:srcRect l="81250" r="6250"/>
          <a:stretch>
            <a:fillRect/>
          </a:stretch>
        </p:blipFill>
        <p:spPr>
          <a:xfrm rot="5400000">
            <a:off x="4076700" y="190500"/>
            <a:ext cx="1447800" cy="8686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1.Tzv.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strom života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sa nachádza v:</a:t>
            </a:r>
          </a:p>
          <a:p>
            <a:pPr>
              <a:buNone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a.)predĺženej mieche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b.)strednom mozgu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c.)mozočku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d.)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medzimozgu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609600" y="1371600"/>
            <a:ext cx="8229600" cy="457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.Koľko párov driekových nervov vystupuje 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sk-SK" sz="3000" dirty="0" smtClean="0">
                <a:latin typeface="Times New Roman" pitchFamily="18" charset="0"/>
                <a:cs typeface="Times New Roman" pitchFamily="18" charset="0"/>
              </a:rPr>
              <a:t>o segmentu miechy? </a:t>
            </a: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a.)8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b.)12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c.)5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d.)7</a:t>
            </a: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609600" y="1371600"/>
            <a:ext cx="8229600" cy="457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r>
              <a:rPr kumimoji="0" lang="sk-SK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Trojklanný</a:t>
            </a: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nerv: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a.)je</a:t>
            </a:r>
            <a:r>
              <a:rPr kumimoji="0" lang="sk-SK" sz="3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jedným z hlavových nervov</a:t>
            </a: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b.)patrí</a:t>
            </a:r>
            <a:r>
              <a:rPr kumimoji="0" lang="sk-SK" sz="3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k miechovým nervom</a:t>
            </a: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c.)označuje</a:t>
            </a:r>
            <a:r>
              <a:rPr kumimoji="0" lang="sk-SK" sz="3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sa číslom IV.</a:t>
            </a: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SCHWANOVE BUNKY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1905000"/>
            <a:ext cx="8229600" cy="1399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Obaly</a:t>
            </a:r>
            <a:r>
              <a:rPr kumimoji="0" lang="sk-SK" sz="4200" b="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mozgu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3581400"/>
            <a:ext cx="8229600" cy="1399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7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Aká je maximálna rýchlosť akou prechádza vzruch v nervovom vlákne?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381000" y="5257800"/>
            <a:ext cx="8229600" cy="1399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Aká 3 typy </a:t>
            </a:r>
            <a:r>
              <a:rPr kumimoji="0" lang="sk-SK" sz="4200" b="0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gliových</a:t>
            </a: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buniek rozlišujeme?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VÍRUS HIV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038600"/>
            <a:ext cx="8229600" cy="20795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Tento vírus napáda imunitný (obranný) systém človeka, hlavne </a:t>
            </a:r>
            <a:r>
              <a:rPr lang="sk-SK" b="1" dirty="0" smtClean="0"/>
              <a:t>T </a:t>
            </a:r>
            <a:r>
              <a:rPr lang="sk-SK" b="1" dirty="0" err="1" smtClean="0"/>
              <a:t>lymfocyty</a:t>
            </a:r>
            <a:r>
              <a:rPr lang="sk-SK" dirty="0" smtClean="0"/>
              <a:t>, a tak znižuje obranyschopnosť voči ochoreniam.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52709" t="28125" r="9224" b="34375"/>
          <a:stretch>
            <a:fillRect/>
          </a:stretch>
        </p:blipFill>
        <p:spPr bwMode="auto">
          <a:xfrm>
            <a:off x="2133600" y="1295400"/>
            <a:ext cx="4953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Prvé príznaky HIV infekcie sa môžu ale aj nemusia objaviť 2 až 3 týždne od infikovania a pripomínajú chrípku alebo infekčnú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mononukleózu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: celková únava,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nauzea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(pocit napínania na zvracanie), bolesť kĺbov a svalov, zvýšená teplota až horúčka, vyrážky, bolesť hrdla, hnačka, zväčšenie lymfatických uzlín, malátnosť.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Čo je AIDS?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8320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AIDS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je získaný syndróm imunitnej nedostatočnosti 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Je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to posledné štádium HIV infekcie. Znamená to, že človeku úplne zlyhá imunitný systém, a teda telo už nie je schopné brániť sa žiadnemu ochoreniu. 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Pacient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ktorý sa nelieči, môže dostať AIDS, t.j. ochorieť na neurologické,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autoimunitné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onkologické ochorenie alebo aj oportúnne infekcie a zomrieť. Oportúnne infekcie sú tie, ktoré zdravý človek prekoná ľahko (napríklad chrípka), ale pre človeka, chorého na AIDS, môžu byť tieto infekcie smrteľné.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40544" y="1219200"/>
            <a:ext cx="8062912" cy="102711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OPAKOVANIE - test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151059796_1354703038239741_3097974604767745368_n.jpg"/>
          <p:cNvPicPr>
            <a:picLocks noGrp="1" noChangeAspect="1"/>
          </p:cNvPicPr>
          <p:nvPr>
            <p:ph idx="1"/>
          </p:nvPr>
        </p:nvPicPr>
        <p:blipFill>
          <a:blip r:embed="rId2"/>
          <a:srcRect l="19259" r="9630" b="55556"/>
          <a:stretch>
            <a:fillRect/>
          </a:stretch>
        </p:blipFill>
        <p:spPr>
          <a:xfrm>
            <a:off x="838200" y="381000"/>
            <a:ext cx="6949440" cy="5791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151059796_1354703038239741_3097974604767745368_n.jpg"/>
          <p:cNvPicPr>
            <a:picLocks noChangeAspect="1"/>
          </p:cNvPicPr>
          <p:nvPr/>
        </p:nvPicPr>
        <p:blipFill>
          <a:blip r:embed="rId2"/>
          <a:srcRect l="14815" t="58889" r="3704" b="11111"/>
          <a:stretch>
            <a:fillRect/>
          </a:stretch>
        </p:blipFill>
        <p:spPr>
          <a:xfrm>
            <a:off x="228600" y="1143000"/>
            <a:ext cx="8692444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Zástupný symbol obsahu 5" descr="151504508_222169349617105_8671782770897049397_n.jpg"/>
          <p:cNvPicPr>
            <a:picLocks noGrp="1" noChangeAspect="1"/>
          </p:cNvPicPr>
          <p:nvPr>
            <p:ph idx="1"/>
          </p:nvPr>
        </p:nvPicPr>
        <p:blipFill>
          <a:blip r:embed="rId2"/>
          <a:srcRect l="13340" b="51135"/>
          <a:stretch>
            <a:fillRect/>
          </a:stretch>
        </p:blipFill>
        <p:spPr>
          <a:xfrm>
            <a:off x="511949" y="3174"/>
            <a:ext cx="7597267" cy="571182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symbol obsahu 5" descr="151504508_222169349617105_8671782770897049397_n.jpg"/>
          <p:cNvPicPr>
            <a:picLocks noChangeAspect="1"/>
          </p:cNvPicPr>
          <p:nvPr/>
        </p:nvPicPr>
        <p:blipFill>
          <a:blip r:embed="rId2"/>
          <a:srcRect l="13340" t="48865"/>
          <a:stretch>
            <a:fillRect/>
          </a:stretch>
        </p:blipFill>
        <p:spPr>
          <a:xfrm>
            <a:off x="914399" y="457200"/>
            <a:ext cx="7457817" cy="5867400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685800" y="2590800"/>
            <a:ext cx="7696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40</TotalTime>
  <Words>219</Words>
  <PresentationFormat>Prezentácia na obrazovke (4:3)</PresentationFormat>
  <Paragraphs>32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Nadšenie</vt:lpstr>
      <vt:lpstr>Snímka 1</vt:lpstr>
      <vt:lpstr>VÍRUS HIV</vt:lpstr>
      <vt:lpstr>Snímka 3</vt:lpstr>
      <vt:lpstr>Čo je AIDS?</vt:lpstr>
      <vt:lpstr>OPAKOVANIE - test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SCHWANOVE BUNKY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19</cp:revision>
  <dcterms:created xsi:type="dcterms:W3CDTF">2021-02-18T08:21:12Z</dcterms:created>
  <dcterms:modified xsi:type="dcterms:W3CDTF">2021-02-18T09:01:49Z</dcterms:modified>
</cp:coreProperties>
</file>