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Nadpis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16" name="Zástupný symbol dátumu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15.04.2021</a:t>
            </a:fld>
            <a:endParaRPr lang="sk-SK"/>
          </a:p>
        </p:txBody>
      </p:sp>
      <p:sp>
        <p:nvSpPr>
          <p:cNvPr id="2" name="Zástupný symbol päty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15.04.2021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15.04.2021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adpis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7" name="Zástupný symbol obsahu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15.04.2021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textu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9" name="Zástupný symbol dátumu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15.04.2021</a:t>
            </a:fld>
            <a:endParaRPr lang="sk-SK"/>
          </a:p>
        </p:txBody>
      </p:sp>
      <p:sp>
        <p:nvSpPr>
          <p:cNvPr id="11" name="Zástupný symbol päty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adpis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1" name="Zástupný symbol dátumu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15.04.2021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Nadpis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25" name="Zástupný symbol textu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8" name="Zástupný symbol obsahu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15.04.2021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Rovná spojnica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Nadpis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dátum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15.04.2021</a:t>
            </a:fld>
            <a:endParaRPr lang="sk-SK"/>
          </a:p>
        </p:txBody>
      </p:sp>
      <p:sp>
        <p:nvSpPr>
          <p:cNvPr id="21" name="Zástupný symbol päty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15.04.2021</a:t>
            </a:fld>
            <a:endParaRPr lang="sk-SK"/>
          </a:p>
        </p:txBody>
      </p:sp>
      <p:sp>
        <p:nvSpPr>
          <p:cNvPr id="24" name="Zástupný symbol päty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Nadpis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14" name="Zástupný symbol obsahu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5" name="Zástupný symbol dátumu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15.04.2021</a:t>
            </a:fld>
            <a:endParaRPr lang="sk-SK"/>
          </a:p>
        </p:txBody>
      </p:sp>
      <p:sp>
        <p:nvSpPr>
          <p:cNvPr id="29" name="Zástupný symbol päty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obrázka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75E8-1FC6-44B4-B349-FB0BE82F647D}" type="datetimeFigureOut">
              <a:rPr lang="sk-SK" smtClean="0"/>
              <a:pPr/>
              <a:t>15.04.2021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1" name="Zástupný symbol čísla snímky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6" name="Zástupný symbol textu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Zástupný symbol textu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1" name="Zástupný symbol dátumu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24675E8-1FC6-44B4-B349-FB0BE82F647D}" type="datetimeFigureOut">
              <a:rPr lang="sk-SK" smtClean="0"/>
              <a:pPr/>
              <a:t>15.04.2021</a:t>
            </a:fld>
            <a:endParaRPr lang="sk-SK"/>
          </a:p>
        </p:txBody>
      </p:sp>
      <p:sp>
        <p:nvSpPr>
          <p:cNvPr id="28" name="Zástupný symbol päty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D49422C-69BC-4D8C-B535-C898DB73C15E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nadpisu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ovná spojnica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57158" y="2428868"/>
            <a:ext cx="8458200" cy="1222375"/>
          </a:xfrm>
        </p:spPr>
        <p:txBody>
          <a:bodyPr>
            <a:normAutofit/>
          </a:bodyPr>
          <a:lstStyle/>
          <a:p>
            <a:r>
              <a:rPr lang="sk-SK" sz="4000" dirty="0" smtClean="0"/>
              <a:t>Studená vojna</a:t>
            </a:r>
            <a:endParaRPr lang="sk-SK" sz="40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Západný blok</a:t>
            </a:r>
            <a:endParaRPr lang="sk-SK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2066" y="1285860"/>
            <a:ext cx="3052067" cy="3843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Studená vojna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smtClean="0"/>
              <a:t>súperenie </a:t>
            </a:r>
            <a:r>
              <a:rPr lang="sk-SK" dirty="0"/>
              <a:t>medzi USA a ZSSR o postavenie svetovej superveľmoci v rokoch 1945-1989</a:t>
            </a:r>
          </a:p>
          <a:p>
            <a:r>
              <a:rPr lang="sk-SK" dirty="0"/>
              <a:t>Studená preto , lebo nedošlo k otvorenému vojenskému konfliktu</a:t>
            </a:r>
            <a:r>
              <a:rPr lang="sk-SK" dirty="0" smtClean="0"/>
              <a:t>. Bojovalo sa na úrovni propagandy, kto viac vyrobí zbraní, špionáže, provokáciách a lokálnych  vojnách.</a:t>
            </a:r>
          </a:p>
          <a:p>
            <a:r>
              <a:rPr lang="sk-SK" dirty="0"/>
              <a:t>prvé prejavy napätia </a:t>
            </a:r>
            <a:r>
              <a:rPr lang="sk-SK" dirty="0" smtClean="0"/>
              <a:t> - rozdielny </a:t>
            </a:r>
            <a:r>
              <a:rPr lang="sk-SK" dirty="0"/>
              <a:t>pohľad na budúcnosť Nemecka po vojne. </a:t>
            </a:r>
            <a:endParaRPr lang="sk-SK" dirty="0" smtClean="0"/>
          </a:p>
          <a:p>
            <a:r>
              <a:rPr lang="sk-SK" dirty="0"/>
              <a:t>svet rozdelil na 2 bloky – východný a západný</a:t>
            </a:r>
          </a:p>
          <a:p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Začiatok studenej vojny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12.3.1947 </a:t>
            </a:r>
            <a:r>
              <a:rPr lang="sk-SK" dirty="0" smtClean="0"/>
              <a:t> - </a:t>
            </a:r>
            <a:r>
              <a:rPr lang="sk-SK" dirty="0"/>
              <a:t>prejav amerického prezidenta </a:t>
            </a:r>
            <a:r>
              <a:rPr lang="sk-SK" dirty="0" err="1" smtClean="0"/>
              <a:t>Harryho</a:t>
            </a:r>
            <a:r>
              <a:rPr lang="sk-SK" dirty="0" smtClean="0"/>
              <a:t> </a:t>
            </a:r>
            <a:r>
              <a:rPr lang="sk-SK" dirty="0" err="1"/>
              <a:t>Trumana</a:t>
            </a:r>
            <a:r>
              <a:rPr lang="sk-SK" dirty="0"/>
              <a:t> </a:t>
            </a:r>
            <a:endParaRPr lang="sk-SK" dirty="0" smtClean="0"/>
          </a:p>
          <a:p>
            <a:r>
              <a:rPr lang="sk-SK" dirty="0"/>
              <a:t>vyhlásil, že USA sa majú stať garantom slobody a demokracie </a:t>
            </a:r>
            <a:r>
              <a:rPr lang="sk-SK" dirty="0" smtClean="0"/>
              <a:t>a </a:t>
            </a:r>
            <a:r>
              <a:rPr lang="sk-SK" dirty="0"/>
              <a:t>majú poskytovať pomoc krajinám ohrozených diktátormi, </a:t>
            </a:r>
            <a:r>
              <a:rPr lang="sk-SK" dirty="0" smtClean="0"/>
              <a:t>totalitou</a:t>
            </a:r>
          </a:p>
          <a:p>
            <a:r>
              <a:rPr lang="sk-SK" dirty="0" err="1"/>
              <a:t>Trumanova</a:t>
            </a:r>
            <a:r>
              <a:rPr lang="sk-SK" dirty="0"/>
              <a:t> </a:t>
            </a:r>
            <a:r>
              <a:rPr lang="sk-SK" dirty="0" smtClean="0"/>
              <a:t>doktrína - </a:t>
            </a:r>
            <a:r>
              <a:rPr lang="sk-SK" dirty="0"/>
              <a:t>záväzok </a:t>
            </a:r>
            <a:r>
              <a:rPr lang="sk-SK" dirty="0" smtClean="0"/>
              <a:t>brániť </a:t>
            </a:r>
            <a:r>
              <a:rPr lang="sk-SK" dirty="0"/>
              <a:t>demokraciou vždy a všade</a:t>
            </a:r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Marshallov</a:t>
            </a:r>
            <a:r>
              <a:rPr lang="sk-SK" dirty="0"/>
              <a:t> plán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428736"/>
            <a:ext cx="8572560" cy="4525963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3.4. 1948 </a:t>
            </a:r>
          </a:p>
          <a:p>
            <a:r>
              <a:rPr lang="sk-SK" dirty="0"/>
              <a:t>= PLÁN EURÓPSKEJ OBNOVY </a:t>
            </a:r>
            <a:endParaRPr lang="sk-SK" dirty="0" smtClean="0"/>
          </a:p>
          <a:p>
            <a:r>
              <a:rPr lang="sk-SK" u="sng" dirty="0" smtClean="0"/>
              <a:t>Cieľ</a:t>
            </a:r>
            <a:r>
              <a:rPr lang="sk-SK" dirty="0" smtClean="0"/>
              <a:t> : </a:t>
            </a:r>
            <a:r>
              <a:rPr lang="sk-SK" dirty="0"/>
              <a:t>postaviť európsku ekonomiku znova na </a:t>
            </a:r>
            <a:r>
              <a:rPr lang="sk-SK" dirty="0" smtClean="0"/>
              <a:t>nohy</a:t>
            </a:r>
          </a:p>
          <a:p>
            <a:r>
              <a:rPr lang="sk-SK" dirty="0"/>
              <a:t>poskytnutá </a:t>
            </a:r>
            <a:r>
              <a:rPr lang="sk-SK" dirty="0" smtClean="0"/>
              <a:t>všetkým </a:t>
            </a:r>
            <a:r>
              <a:rPr lang="sk-SK" dirty="0"/>
              <a:t>európskym </a:t>
            </a:r>
            <a:r>
              <a:rPr lang="sk-SK" dirty="0" smtClean="0"/>
              <a:t>štátom, ktoré budú budovať demokraciu a kde bude  trhová ekonomika</a:t>
            </a:r>
          </a:p>
          <a:p>
            <a:r>
              <a:rPr lang="sk-SK" dirty="0" smtClean="0"/>
              <a:t>Východný blok pomoc odmietol</a:t>
            </a:r>
          </a:p>
          <a:p>
            <a:r>
              <a:rPr lang="sk-SK" dirty="0"/>
              <a:t>schválený na parížskej mierovej konferencii. </a:t>
            </a:r>
          </a:p>
          <a:p>
            <a:pPr>
              <a:buNone/>
            </a:pP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Železná opona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214282" y="1357298"/>
            <a:ext cx="4500594" cy="5072098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termín používaný </a:t>
            </a:r>
            <a:r>
              <a:rPr lang="sk-SK" dirty="0" smtClean="0"/>
              <a:t>na </a:t>
            </a:r>
            <a:r>
              <a:rPr lang="sk-SK" dirty="0"/>
              <a:t>Západe počas </a:t>
            </a:r>
            <a:r>
              <a:rPr lang="sk-SK" dirty="0" smtClean="0"/>
              <a:t>Studenej vojny</a:t>
            </a:r>
          </a:p>
          <a:p>
            <a:r>
              <a:rPr lang="sk-SK" dirty="0" smtClean="0"/>
              <a:t>imaginárna hranica, </a:t>
            </a:r>
            <a:r>
              <a:rPr lang="sk-SK" dirty="0"/>
              <a:t>ktorá rozdelila Európu a celý svet na dva </a:t>
            </a:r>
            <a:r>
              <a:rPr lang="sk-SK" dirty="0" smtClean="0"/>
              <a:t>póly</a:t>
            </a:r>
          </a:p>
          <a:p>
            <a:r>
              <a:rPr lang="sk-SK" dirty="0"/>
              <a:t>prvý krát oficiálne použil </a:t>
            </a:r>
            <a:r>
              <a:rPr lang="sk-SK" dirty="0" err="1"/>
              <a:t>Winston</a:t>
            </a:r>
            <a:r>
              <a:rPr lang="sk-SK" dirty="0"/>
              <a:t> </a:t>
            </a:r>
            <a:r>
              <a:rPr lang="sk-SK" dirty="0" err="1"/>
              <a:t>Spencer</a:t>
            </a:r>
            <a:r>
              <a:rPr lang="sk-SK" dirty="0"/>
              <a:t> </a:t>
            </a:r>
            <a:r>
              <a:rPr lang="sk-SK" dirty="0" err="1"/>
              <a:t>Churchil</a:t>
            </a:r>
            <a:r>
              <a:rPr lang="sk-SK" dirty="0"/>
              <a:t> na svojom prejave vo </a:t>
            </a:r>
            <a:r>
              <a:rPr lang="sk-SK" dirty="0" err="1"/>
              <a:t>Fultone</a:t>
            </a:r>
            <a:endParaRPr lang="sk-SK" dirty="0"/>
          </a:p>
        </p:txBody>
      </p:sp>
      <p:pic>
        <p:nvPicPr>
          <p:cNvPr id="4" name="Obrázok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2071678"/>
            <a:ext cx="3605226" cy="329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595536"/>
          </a:xfrm>
        </p:spPr>
        <p:txBody>
          <a:bodyPr>
            <a:normAutofit fontScale="90000"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Život v západnom bloku</a:t>
            </a:r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23528" y="1124744"/>
            <a:ext cx="8406106" cy="5376090"/>
          </a:xfrm>
        </p:spPr>
        <p:txBody>
          <a:bodyPr>
            <a:normAutofit fontScale="92500" lnSpcReduction="10000"/>
          </a:bodyPr>
          <a:lstStyle/>
          <a:p>
            <a:r>
              <a:rPr lang="sk-SK" dirty="0" smtClean="0"/>
              <a:t>presadzovanie demokracie =&gt;</a:t>
            </a:r>
          </a:p>
          <a:p>
            <a:r>
              <a:rPr lang="sk-SK" dirty="0" smtClean="0"/>
              <a:t>Cieľ: </a:t>
            </a:r>
            <a:r>
              <a:rPr lang="sk-SK" dirty="0"/>
              <a:t>posilniť vplyv </a:t>
            </a:r>
            <a:r>
              <a:rPr lang="sk-SK" dirty="0" smtClean="0"/>
              <a:t>občanov </a:t>
            </a:r>
            <a:r>
              <a:rPr lang="sk-SK" dirty="0"/>
              <a:t>v politickom živote, podpora demokracie </a:t>
            </a:r>
            <a:r>
              <a:rPr lang="sk-SK" dirty="0" smtClean="0"/>
              <a:t>a slobody </a:t>
            </a:r>
            <a:r>
              <a:rPr lang="sk-SK" dirty="0"/>
              <a:t>presadzovanie </a:t>
            </a:r>
            <a:r>
              <a:rPr lang="sk-SK" dirty="0" smtClean="0"/>
              <a:t>morálky, rešpektovali sa ľudské práva</a:t>
            </a:r>
          </a:p>
          <a:p>
            <a:r>
              <a:rPr lang="sk-SK" dirty="0"/>
              <a:t>závažné sociálne opatrenia – sociálne poistenie, zdravotnú starostlivosť, ochrana zamestnancov, podpora študentov, rozšírenie volebného </a:t>
            </a:r>
            <a:r>
              <a:rPr lang="sk-SK" dirty="0" smtClean="0"/>
              <a:t>práva</a:t>
            </a:r>
          </a:p>
          <a:p>
            <a:r>
              <a:rPr lang="sk-SK" dirty="0"/>
              <a:t>V ekonomike </a:t>
            </a:r>
            <a:r>
              <a:rPr lang="sk-SK" dirty="0" smtClean="0"/>
              <a:t>– zavádzanie zmiešanej ekonomiky, vplyv súkromného sektora, sociálne  trhová ekonomika. Rýchly rast </a:t>
            </a:r>
            <a:r>
              <a:rPr lang="sk-SK" dirty="0" smtClean="0"/>
              <a:t>HDP</a:t>
            </a:r>
          </a:p>
          <a:p>
            <a:endParaRPr lang="sk-SK" dirty="0"/>
          </a:p>
          <a:p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Západný blok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Všetky západoeurópske  krajiny, Západné Nemecko - </a:t>
            </a:r>
            <a:r>
              <a:rPr lang="sk-SK" dirty="0" err="1" smtClean="0"/>
              <a:t>NSR</a:t>
            </a:r>
            <a:r>
              <a:rPr lang="sk-SK" dirty="0" smtClean="0"/>
              <a:t>, USA, KANADA</a:t>
            </a:r>
          </a:p>
          <a:p>
            <a:r>
              <a:rPr lang="sk-SK" dirty="0" smtClean="0"/>
              <a:t>Všetky boli demokratické, ako ekonomický systém prevládal kapitalizmus – sociálne  trhová ekonomika. To, čo máme dnes i my.</a:t>
            </a:r>
          </a:p>
          <a:p>
            <a:r>
              <a:rPr lang="sk-SK" dirty="0" smtClean="0"/>
              <a:t>Väčšina  krajín boli členmi NATO (dodnes sú) </a:t>
            </a:r>
          </a:p>
          <a:p>
            <a:r>
              <a:rPr lang="sk-SK" dirty="0" smtClean="0"/>
              <a:t>V ekonomickej oblasti boli členmi ES – EHS a  dne  EÚ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4829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Život  vo východnom bloku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/>
              <a:t>Východný blok </a:t>
            </a:r>
            <a:r>
              <a:rPr lang="sk-SK" dirty="0" smtClean="0">
                <a:solidFill>
                  <a:srgbClr val="FF0000"/>
                </a:solidFill>
              </a:rPr>
              <a:t>-  NDR </a:t>
            </a:r>
            <a:r>
              <a:rPr lang="sk-SK" dirty="0" smtClean="0"/>
              <a:t>– východné Nemecko</a:t>
            </a:r>
            <a:r>
              <a:rPr lang="sk-SK" dirty="0" smtClean="0">
                <a:solidFill>
                  <a:srgbClr val="FF0000"/>
                </a:solidFill>
              </a:rPr>
              <a:t>, Poľsko</a:t>
            </a:r>
            <a:r>
              <a:rPr lang="sk-SK" dirty="0" smtClean="0"/>
              <a:t>, </a:t>
            </a:r>
            <a:r>
              <a:rPr lang="sk-SK" dirty="0" smtClean="0">
                <a:solidFill>
                  <a:srgbClr val="FF0000"/>
                </a:solidFill>
              </a:rPr>
              <a:t>ČSSR </a:t>
            </a:r>
            <a:r>
              <a:rPr lang="sk-SK" dirty="0" smtClean="0"/>
              <a:t>– Československo, </a:t>
            </a:r>
            <a:r>
              <a:rPr lang="sk-SK" dirty="0" smtClean="0">
                <a:solidFill>
                  <a:srgbClr val="FF0000"/>
                </a:solidFill>
              </a:rPr>
              <a:t>Maďarsko, Juhoslávia</a:t>
            </a:r>
            <a:r>
              <a:rPr lang="sk-SK" dirty="0" smtClean="0"/>
              <a:t>, </a:t>
            </a:r>
            <a:r>
              <a:rPr lang="sk-SK" dirty="0" smtClean="0">
                <a:solidFill>
                  <a:srgbClr val="FF0000"/>
                </a:solidFill>
              </a:rPr>
              <a:t>Albánsko, Rumunsko, Bulharsko, ZSSR </a:t>
            </a:r>
            <a:r>
              <a:rPr lang="sk-SK" dirty="0" smtClean="0"/>
              <a:t>-  Zväz sovietskych socialistických republík</a:t>
            </a:r>
          </a:p>
          <a:p>
            <a:r>
              <a:rPr lang="sk-SK" dirty="0" smtClean="0"/>
              <a:t>Život v  diktatúre, hranice zabezpečené, nikto nesmel slobodne cestovať, vládla len jedna  strana – komunistická, ostatné strany boli zakázané, žiadna sloboda, ľudské práva sa porušovali, všetko vlastníctvo bolo štátne, existovala príkazová ekonomika, preto sme za západom zaostávali</a:t>
            </a:r>
            <a:r>
              <a:rPr lang="sk-SK" dirty="0" smtClean="0"/>
              <a:t>. Vo všetkých krajinách východného bloku nastala </a:t>
            </a:r>
            <a:r>
              <a:rPr lang="sk-SK" dirty="0" err="1" smtClean="0"/>
              <a:t>sovietizácia</a:t>
            </a:r>
            <a:r>
              <a:rPr lang="sk-SK" dirty="0" smtClean="0"/>
              <a:t>. ZSSR náš  vzor, zavádza sa povinná ruština, všetko sovietske je dobré a naopak všetko západné je zlé.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36759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stovanie">
  <a:themeElements>
    <a:clrScheme name="Arkád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estovanie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Cestovani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318</TotalTime>
  <Words>366</Words>
  <Application>Microsoft Office PowerPoint</Application>
  <PresentationFormat>Prezentácia na obrazovke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9" baseType="lpstr">
      <vt:lpstr>Cestovanie</vt:lpstr>
      <vt:lpstr>Studená vojna</vt:lpstr>
      <vt:lpstr>Studená vojna</vt:lpstr>
      <vt:lpstr>Začiatok studenej vojny</vt:lpstr>
      <vt:lpstr>Marshallov plán </vt:lpstr>
      <vt:lpstr>Železná opona </vt:lpstr>
      <vt:lpstr>Život v západnom bloku</vt:lpstr>
      <vt:lpstr>Západný blok</vt:lpstr>
      <vt:lpstr>Život  vo východnom bloku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Studená vojna</dc:title>
  <dc:creator>Marian</dc:creator>
  <cp:lastModifiedBy>Raduz</cp:lastModifiedBy>
  <cp:revision>33</cp:revision>
  <dcterms:created xsi:type="dcterms:W3CDTF">2011-04-06T08:24:54Z</dcterms:created>
  <dcterms:modified xsi:type="dcterms:W3CDTF">2021-04-15T07:44:22Z</dcterms:modified>
</cp:coreProperties>
</file>