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9102F4-0378-48A2-93C9-C882F3DD0DDE}" type="datetimeFigureOut">
              <a:rPr lang="sk-SK" smtClean="0"/>
              <a:t>12. 5. 2014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47B3696-CFB4-4B21-A4E2-E1A8F8452C5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Smolník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283152" cy="1752600"/>
          </a:xfrm>
        </p:spPr>
        <p:txBody>
          <a:bodyPr/>
          <a:lstStyle/>
          <a:p>
            <a:r>
              <a:rPr lang="sk-SK" dirty="0" smtClean="0"/>
              <a:t>Kristína Schmidtová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040">
            <a:off x="3632448" y="759829"/>
            <a:ext cx="5088480" cy="33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História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O </a:t>
            </a:r>
            <a:r>
              <a:rPr lang="sk-SK" sz="2000" dirty="0" smtClean="0"/>
              <a:t>osídlení </a:t>
            </a:r>
            <a:r>
              <a:rPr lang="sk-SK" sz="2000" dirty="0"/>
              <a:t>v časoch tatárskeho vpádu existuje len legenda. </a:t>
            </a:r>
            <a:endParaRPr lang="sk-SK" sz="2000" dirty="0" smtClean="0"/>
          </a:p>
          <a:p>
            <a:r>
              <a:rPr lang="sk-SK" sz="2000" dirty="0" smtClean="0"/>
              <a:t>Podľa </a:t>
            </a:r>
            <a:r>
              <a:rPr lang="sk-SK" sz="2000" dirty="0"/>
              <a:t>nej od potoka v predmestí vedie tajná chodba smerom do miesta súčasnej </a:t>
            </a:r>
            <a:r>
              <a:rPr lang="sk-SK" sz="2000" dirty="0" err="1"/>
              <a:t>tabákovej</a:t>
            </a:r>
            <a:r>
              <a:rPr lang="sk-SK" sz="2000" dirty="0"/>
              <a:t> továrne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 </a:t>
            </a:r>
            <a:r>
              <a:rPr lang="sk-SK" sz="2000" dirty="0"/>
              <a:t>V nej mohli dlho prebývať, pretože tam mali vodu zo studničky a pri používaní podzemného komína si pripravovali aj jedlá.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05064"/>
            <a:ext cx="3600400" cy="27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/>
          </a:bodyPr>
          <a:lstStyle/>
          <a:p>
            <a:r>
              <a:rPr lang="sk-SK" sz="2400" dirty="0"/>
              <a:t>Smolník sa stal kráľovským banským mestom roku 1327. </a:t>
            </a:r>
            <a:endParaRPr lang="sk-SK" sz="2400" dirty="0" smtClean="0"/>
          </a:p>
          <a:p>
            <a:r>
              <a:rPr lang="sk-SK" sz="2400" dirty="0" smtClean="0"/>
              <a:t>Získal </a:t>
            </a:r>
            <a:r>
              <a:rPr lang="sk-SK" sz="2400" dirty="0"/>
              <a:t>banské, trhové, poľovné a rybárske právo a to </a:t>
            </a:r>
            <a:r>
              <a:rPr lang="sk-SK" sz="2400" dirty="0" smtClean="0"/>
              <a:t>podľa </a:t>
            </a:r>
            <a:r>
              <a:rPr lang="sk-SK" sz="2400" dirty="0"/>
              <a:t>vzoru štiavnického </a:t>
            </a:r>
            <a:r>
              <a:rPr lang="sk-SK" sz="2400" dirty="0" smtClean="0"/>
              <a:t>práva.</a:t>
            </a:r>
          </a:p>
          <a:p>
            <a:r>
              <a:rPr lang="sk-SK" sz="2400" dirty="0"/>
              <a:t>Asi od roku 1328 boli na čele Smolníka komorní grófi. </a:t>
            </a:r>
            <a:endParaRPr lang="sk-SK" sz="2400" dirty="0" smtClean="0"/>
          </a:p>
          <a:p>
            <a:r>
              <a:rPr lang="sk-SK" sz="2400" dirty="0" smtClean="0"/>
              <a:t>Smolník </a:t>
            </a:r>
            <a:r>
              <a:rPr lang="sk-SK" sz="2400" dirty="0"/>
              <a:t>v tomto čase dostal dekrét – získal dvojmíľové územie.</a:t>
            </a:r>
          </a:p>
          <a:p>
            <a:r>
              <a:rPr lang="sk-SK" sz="2400" dirty="0"/>
              <a:t>Za panovania Ladislava Pohrobka bola ťažba a tavenie železa v celej doline zakázaná, aby nechýbalo drevo na tavenie vzácnych </a:t>
            </a:r>
            <a:r>
              <a:rPr lang="sk-SK" sz="2400" dirty="0" smtClean="0"/>
              <a:t>kovov.</a:t>
            </a:r>
            <a:endParaRPr lang="sk-SK" sz="2400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76" y="4203398"/>
            <a:ext cx="3971452" cy="26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i="1" dirty="0"/>
              <a:t>Baníctvo pyritu a sideritu</a:t>
            </a:r>
            <a:r>
              <a:rPr lang="sk-SK" b="1" dirty="0"/>
              <a:t/>
            </a:r>
            <a:br>
              <a:rPr lang="sk-SK" b="1" dirty="0"/>
            </a:br>
            <a:r>
              <a:rPr lang="sk-SK" sz="2200" b="1" i="1" dirty="0"/>
              <a:t>Obdobie 1870-1918</a:t>
            </a:r>
            <a:r>
              <a:rPr lang="sk-SK" b="1" dirty="0"/>
              <a:t/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Ťažba medenej rudy sa postupne obmedzovala, až zanikla. Oživenie banskej činnosti záviselo na predávaní pyritu na výrobu kyseliny sírovej</a:t>
            </a:r>
            <a:r>
              <a:rPr lang="sk-SK" dirty="0" smtClean="0"/>
              <a:t>.</a:t>
            </a:r>
          </a:p>
          <a:p>
            <a:r>
              <a:rPr lang="sk-SK" dirty="0"/>
              <a:t>Z objektu bývalého riaditeľstva baní vznikol roku 1872 závod na výrobu cigár a to pribudovaním druhého poschodia.</a:t>
            </a:r>
          </a:p>
        </p:txBody>
      </p:sp>
    </p:spTree>
    <p:extLst>
      <p:ext uri="{BB962C8B-B14F-4D97-AF65-F5344CB8AC3E}">
        <p14:creationId xmlns:p14="http://schemas.microsoft.com/office/powerpoint/2010/main" val="22978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07" y="4300250"/>
            <a:ext cx="3816424" cy="254428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Škody Smolníka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/>
              <a:t>27. augusta 1905 vypukol v Smolníku požiar, ktorí zničil 129 </a:t>
            </a:r>
            <a:r>
              <a:rPr lang="sk-SK" sz="2000" dirty="0" smtClean="0"/>
              <a:t>domov (školu</a:t>
            </a:r>
            <a:r>
              <a:rPr lang="sk-SK" sz="2000" dirty="0"/>
              <a:t>, kostol, Kaplnku sv. Ducha, evanjelický kostol a tabakovú </a:t>
            </a:r>
            <a:r>
              <a:rPr lang="sk-SK" sz="2000" dirty="0" smtClean="0"/>
              <a:t>továreň).</a:t>
            </a:r>
            <a:endParaRPr lang="sk-SK" sz="2000" dirty="0"/>
          </a:p>
          <a:p>
            <a:r>
              <a:rPr lang="sk-SK" sz="2000" dirty="0"/>
              <a:t>Roku 1910 postihla okolie Smolníka veterná smršť, ktorá povyvracala stromy a zničila okolité lesy. Na odvoz kalamitného dreva sa musela postaviť úzkokoľajná železnica v doline </a:t>
            </a:r>
            <a:r>
              <a:rPr lang="sk-SK" sz="2000" dirty="0" err="1"/>
              <a:t>Kovandská</a:t>
            </a:r>
            <a:r>
              <a:rPr lang="sk-SK" sz="2000" dirty="0"/>
              <a:t> a Kotlina v celkovej dĺžke 16,5 km.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2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333">
            <a:off x="169666" y="517707"/>
            <a:ext cx="3896619" cy="2874839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993">
            <a:off x="4119218" y="761203"/>
            <a:ext cx="4311052" cy="2669536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282">
            <a:off x="1631776" y="3441786"/>
            <a:ext cx="4806755" cy="32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013754">
            <a:off x="457200" y="1143000"/>
            <a:ext cx="8229600" cy="221399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Zdroje: Vlastné fotky </a:t>
            </a:r>
          </a:p>
          <a:p>
            <a:r>
              <a:rPr lang="sk-SK" dirty="0"/>
              <a:t>               http://www.smolnik.sk/navstevnik/historia/</a:t>
            </a:r>
          </a:p>
        </p:txBody>
      </p:sp>
    </p:spTree>
    <p:extLst>
      <p:ext uri="{BB962C8B-B14F-4D97-AF65-F5344CB8AC3E}">
        <p14:creationId xmlns:p14="http://schemas.microsoft.com/office/powerpoint/2010/main" val="411774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Vlastná 2">
      <a:dk1>
        <a:srgbClr val="161616"/>
      </a:dk1>
      <a:lt1>
        <a:srgbClr val="C990CB"/>
      </a:lt1>
      <a:dk2>
        <a:srgbClr val="424456"/>
      </a:dk2>
      <a:lt2>
        <a:srgbClr val="DEDEDE"/>
      </a:lt2>
      <a:accent1>
        <a:srgbClr val="C990CB"/>
      </a:accent1>
      <a:accent2>
        <a:srgbClr val="0084B4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</TotalTime>
  <Words>245</Words>
  <Application>Microsoft Office PowerPoint</Application>
  <PresentationFormat>Prezentácia na obrazovke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Industriálne</vt:lpstr>
      <vt:lpstr>Smolník </vt:lpstr>
      <vt:lpstr>História</vt:lpstr>
      <vt:lpstr>Prezentácia programu PowerPoint</vt:lpstr>
      <vt:lpstr>Baníctvo pyritu a sideritu Obdobie 1870-1918 </vt:lpstr>
      <vt:lpstr>Škody Smolníka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Smolník</dc:title>
  <dc:creator>rodiciaa</dc:creator>
  <cp:lastModifiedBy>rodiciaa</cp:lastModifiedBy>
  <cp:revision>6</cp:revision>
  <dcterms:created xsi:type="dcterms:W3CDTF">2014-05-11T10:01:19Z</dcterms:created>
  <dcterms:modified xsi:type="dcterms:W3CDTF">2014-05-12T04:28:54Z</dcterms:modified>
</cp:coreProperties>
</file>