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  <p:sldId id="257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A7E9C6-2AF7-47B8-BFDC-7C1D25AE7B18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3B370E-9D98-49E0-B9F8-AA46FBDD9DE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2008" y="3337560"/>
            <a:ext cx="8964488" cy="311577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5400" dirty="0"/>
              <a:t>VÝŽIVA A DÝCHANIE BAKTÉRIÍ </a:t>
            </a:r>
            <a:br>
              <a:rPr lang="sk-SK" sz="5400" dirty="0"/>
            </a:br>
            <a:r>
              <a:rPr lang="sk-SK" sz="5400" dirty="0"/>
              <a:t>A HÚB</a:t>
            </a:r>
          </a:p>
        </p:txBody>
      </p:sp>
      <p:pic>
        <p:nvPicPr>
          <p:cNvPr id="4" name="Obrázok 3" descr="bak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3834746" cy="2160240"/>
          </a:xfrm>
          <a:prstGeom prst="rect">
            <a:avLst/>
          </a:prstGeom>
        </p:spPr>
      </p:pic>
      <p:pic>
        <p:nvPicPr>
          <p:cNvPr id="5" name="Obrázok 4" descr="ba.jpg"/>
          <p:cNvPicPr>
            <a:picLocks noChangeAspect="1"/>
          </p:cNvPicPr>
          <p:nvPr/>
        </p:nvPicPr>
        <p:blipFill>
          <a:blip r:embed="rId3" cstate="print"/>
          <a:srcRect t="9431"/>
          <a:stretch>
            <a:fillRect/>
          </a:stretch>
        </p:blipFill>
        <p:spPr>
          <a:xfrm>
            <a:off x="5983907" y="548680"/>
            <a:ext cx="3160093" cy="2146548"/>
          </a:xfrm>
          <a:prstGeom prst="rect">
            <a:avLst/>
          </a:prstGeom>
        </p:spPr>
      </p:pic>
      <p:pic>
        <p:nvPicPr>
          <p:cNvPr id="6" name="Obrázok 5" descr="hub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548680"/>
            <a:ext cx="288036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>
                <a:latin typeface="Times New Roman" pitchFamily="18" charset="0"/>
                <a:cs typeface="Times New Roman" pitchFamily="18" charset="0"/>
              </a:rPr>
              <a:t>HUBY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918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 Čo sú ????</a:t>
            </a:r>
          </a:p>
        </p:txBody>
      </p:sp>
      <p:pic>
        <p:nvPicPr>
          <p:cNvPr id="4" name="Obrázok 3" descr="hub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60847"/>
            <a:ext cx="6120700" cy="45878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Výsledok vyh&amp;lcaron;adávania obrázkov pre dopyt ples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2016224" cy="275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339752" y="125760"/>
            <a:ext cx="41148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>
                <a:latin typeface="Times New Roman" pitchFamily="18" charset="0"/>
                <a:cs typeface="Times New Roman" pitchFamily="18" charset="0"/>
              </a:rPr>
              <a:t>BAKTÉRIE</a:t>
            </a:r>
          </a:p>
        </p:txBody>
      </p:sp>
      <p:pic>
        <p:nvPicPr>
          <p:cNvPr id="5" name="Obrázok 4" descr="bak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6792"/>
            <a:ext cx="6859082" cy="4781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404664"/>
            <a:ext cx="4320480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PARAZITICKÉ</a:t>
            </a: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251520" y="2780928"/>
            <a:ext cx="4608512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SAPROFYTICKÉ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51520" y="5301208"/>
            <a:ext cx="4320480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HĽÚZKOVÉ</a:t>
            </a:r>
          </a:p>
        </p:txBody>
      </p:sp>
      <p:sp>
        <p:nvSpPr>
          <p:cNvPr id="7" name="Šípka doprava 6"/>
          <p:cNvSpPr/>
          <p:nvPr/>
        </p:nvSpPr>
        <p:spPr>
          <a:xfrm rot="20003531">
            <a:off x="4623869" y="2652205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718628">
            <a:off x="4550304" y="3602290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5868144" y="2492896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ROZKLADNÉ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868144" y="3717032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KVASNÉ</a:t>
            </a:r>
          </a:p>
        </p:txBody>
      </p:sp>
      <p:pic>
        <p:nvPicPr>
          <p:cNvPr id="11" name="Obrázok 10" descr="e.coli.jpg"/>
          <p:cNvPicPr>
            <a:picLocks noChangeAspect="1"/>
          </p:cNvPicPr>
          <p:nvPr/>
        </p:nvPicPr>
        <p:blipFill>
          <a:blip r:embed="rId2" cstate="print"/>
          <a:srcRect b="20300"/>
          <a:stretch>
            <a:fillRect/>
          </a:stretch>
        </p:blipFill>
        <p:spPr>
          <a:xfrm>
            <a:off x="4644008" y="1"/>
            <a:ext cx="4499992" cy="2626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hrube cr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692696"/>
            <a:ext cx="4427984" cy="3003798"/>
          </a:xfrm>
          <a:prstGeom prst="rect">
            <a:avLst/>
          </a:prstGeom>
        </p:spPr>
      </p:pic>
      <p:pic>
        <p:nvPicPr>
          <p:cNvPr id="13" name="Obrázok 12" descr="mliecne 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060848"/>
            <a:ext cx="4427984" cy="3128888"/>
          </a:xfrm>
          <a:prstGeom prst="rect">
            <a:avLst/>
          </a:prstGeom>
        </p:spPr>
      </p:pic>
      <p:pic>
        <p:nvPicPr>
          <p:cNvPr id="15" name="Obrázok 14" descr="hluz. b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3109794"/>
            <a:ext cx="3600400" cy="3748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hub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2475561"/>
            <a:ext cx="4032448" cy="3022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>
                <a:latin typeface="Times New Roman" pitchFamily="18" charset="0"/>
                <a:cs typeface="Times New Roman" pitchFamily="18" charset="0"/>
              </a:rPr>
              <a:t>HUBY</a:t>
            </a:r>
          </a:p>
        </p:txBody>
      </p:sp>
      <p:sp>
        <p:nvSpPr>
          <p:cNvPr id="6" name="Šípka dolu 5"/>
          <p:cNvSpPr/>
          <p:nvPr/>
        </p:nvSpPr>
        <p:spPr>
          <a:xfrm rot="2336655">
            <a:off x="5292080" y="1124744"/>
            <a:ext cx="1080120" cy="172819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 rot="1568393">
            <a:off x="5625709" y="514666"/>
            <a:ext cx="252028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živiny</a:t>
            </a:r>
          </a:p>
        </p:txBody>
      </p:sp>
      <p:sp>
        <p:nvSpPr>
          <p:cNvPr id="8" name="Obdĺžnik 7"/>
          <p:cNvSpPr/>
          <p:nvPr/>
        </p:nvSpPr>
        <p:spPr>
          <a:xfrm>
            <a:off x="5652120" y="5157192"/>
            <a:ext cx="3491880" cy="936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Neprebieha fotosyntéza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404664"/>
            <a:ext cx="4320480" cy="1080120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SAPROFITICKÉ</a:t>
            </a: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323528" y="2852936"/>
            <a:ext cx="4320480" cy="1080120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PARAZITICKÉ</a:t>
            </a: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323528" y="5229200"/>
            <a:ext cx="4320480" cy="1080120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SYMBIOTICKÉ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PRRODO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8240" y="0"/>
            <a:ext cx="4575760" cy="3060040"/>
          </a:xfrm>
          <a:prstGeom prst="rect">
            <a:avLst/>
          </a:prstGeom>
        </p:spPr>
      </p:pic>
      <p:pic>
        <p:nvPicPr>
          <p:cNvPr id="10" name="Obrázok 9" descr="Muchotravka-cervena.jpg"/>
          <p:cNvPicPr>
            <a:picLocks noChangeAspect="1"/>
          </p:cNvPicPr>
          <p:nvPr/>
        </p:nvPicPr>
        <p:blipFill>
          <a:blip r:embed="rId3" cstate="print"/>
          <a:srcRect t="12201" b="24800"/>
          <a:stretch>
            <a:fillRect/>
          </a:stretch>
        </p:blipFill>
        <p:spPr>
          <a:xfrm>
            <a:off x="4716016" y="0"/>
            <a:ext cx="3672408" cy="3084780"/>
          </a:xfrm>
          <a:prstGeom prst="rect">
            <a:avLst/>
          </a:prstGeom>
        </p:spPr>
      </p:pic>
      <p:pic>
        <p:nvPicPr>
          <p:cNvPr id="11" name="Obrázok 10" descr="hrdza hruškova - paraz. hub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276" y="1700808"/>
            <a:ext cx="4873724" cy="365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kozak osikovy - symb hub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6484" y="3284984"/>
            <a:ext cx="49075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baktérie a huby</a:t>
            </a:r>
          </a:p>
        </p:txBody>
      </p:sp>
      <p:sp>
        <p:nvSpPr>
          <p:cNvPr id="4" name="Pravá zložená zátvorka 3"/>
          <p:cNvSpPr/>
          <p:nvPr/>
        </p:nvSpPr>
        <p:spPr>
          <a:xfrm rot="5400000">
            <a:off x="2231740" y="1160748"/>
            <a:ext cx="2160240" cy="4392488"/>
          </a:xfrm>
          <a:prstGeom prst="rightBrace">
            <a:avLst/>
          </a:prstGeom>
          <a:ln w="136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043608" y="4509120"/>
            <a:ext cx="47525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kyslík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16367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  <a:effectLst/>
              </a:rPr>
              <a:t>ORGANIZMY podľa spôsobu výživy delíme na: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0" y="3505200"/>
            <a:ext cx="5436096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autotrofné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2718048" y="1755648"/>
            <a:ext cx="6516216" cy="1905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heterotrofné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AUTOTROFNÉ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záružlie močiar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348" y="1371600"/>
            <a:ext cx="7306652" cy="5486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1676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/>
              <a:t>fotosyntéza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155448"/>
            <a:ext cx="8229600" cy="1063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700" b="1" dirty="0"/>
              <a:t>HETERO</a:t>
            </a:r>
            <a:r>
              <a:rPr kumimoji="0" lang="sk-SK" sz="47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TROFNÉ</a:t>
            </a:r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0CBD555B-3050-4CBC-9095-4DA0D511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1619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9473AB-A609-493A-BCFD-E257C782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14" y="1319785"/>
            <a:ext cx="3765997" cy="330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obraziť zdrojový obrázok">
            <a:extLst>
              <a:ext uri="{FF2B5EF4-FFF2-40B4-BE49-F238E27FC236}">
                <a16:creationId xmlns:a16="http://schemas.microsoft.com/office/drawing/2014/main" id="{B20275FE-D37D-42E3-911C-7D4144C5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54" y="4271390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obraziť zdrojový obrázok">
            <a:extLst>
              <a:ext uri="{FF2B5EF4-FFF2-40B4-BE49-F238E27FC236}">
                <a16:creationId xmlns:a16="http://schemas.microsoft.com/office/drawing/2014/main" id="{520B9F56-1C09-43AD-9C6B-93EC9E85E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t="13769" r="12200" b="19304"/>
          <a:stretch/>
        </p:blipFill>
        <p:spPr bwMode="auto">
          <a:xfrm>
            <a:off x="1348516" y="4513200"/>
            <a:ext cx="3223484" cy="2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Príkladom </a:t>
            </a:r>
            <a:r>
              <a:rPr lang="sk-SK" dirty="0" err="1"/>
              <a:t>heterotrofie</a:t>
            </a:r>
            <a:r>
              <a:rPr lang="sk-SK" dirty="0"/>
              <a:t> je: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0" y="1905000"/>
            <a:ext cx="5652120" cy="167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saprofytizmus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0" y="3733800"/>
            <a:ext cx="5652120" cy="167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parazitizmus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/>
              <a:t>Kombinácia </a:t>
            </a:r>
            <a:r>
              <a:rPr lang="sk-SK" dirty="0" err="1"/>
              <a:t>autotrofie</a:t>
            </a:r>
            <a:r>
              <a:rPr lang="sk-SK" dirty="0"/>
              <a:t> a </a:t>
            </a:r>
            <a:r>
              <a:rPr lang="sk-SK" dirty="0" err="1"/>
              <a:t>heterotrofie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0" y="1828800"/>
            <a:ext cx="4648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/>
              <a:t>poloparazitizmus</a:t>
            </a:r>
            <a:endParaRPr lang="sk-SK" sz="4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8194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 descr="Výsledok vyhľadávania obrázkov pre dopyt hausto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14600"/>
            <a:ext cx="555464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/>
              <a:t>mixotrofia</a:t>
            </a:r>
            <a:endParaRPr lang="sk-SK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67609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1790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175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symbióza</a:t>
            </a:r>
          </a:p>
        </p:txBody>
      </p:sp>
      <p:pic>
        <p:nvPicPr>
          <p:cNvPr id="31746" name="Picture 2" descr="Výsledok vyhľadávania obrázkov pre dopyt hluzkovite bakter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574" y="3810000"/>
            <a:ext cx="3483426" cy="3048000"/>
          </a:xfrm>
          <a:prstGeom prst="rect">
            <a:avLst/>
          </a:prstGeom>
          <a:noFill/>
        </p:spPr>
      </p:pic>
      <p:pic>
        <p:nvPicPr>
          <p:cNvPr id="31748" name="Picture 4" descr="Výsledok vyhľadávania obrázkov pre dopyt hrach sia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5446183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>
                <a:latin typeface="Times New Roman" pitchFamily="18" charset="0"/>
                <a:cs typeface="Times New Roman" pitchFamily="18" charset="0"/>
              </a:rPr>
              <a:t>BAKTÉRIE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 Čo sú ????</a:t>
            </a:r>
          </a:p>
        </p:txBody>
      </p:sp>
      <p:pic>
        <p:nvPicPr>
          <p:cNvPr id="5" name="Obrázok 4" descr="stavba bakt.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628800"/>
            <a:ext cx="5818956" cy="47359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</TotalTime>
  <Words>61</Words>
  <Application>Microsoft Office PowerPoint</Application>
  <PresentationFormat>Prezentácia na obrazovke 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Times New Roman</vt:lpstr>
      <vt:lpstr>Wingdings 2</vt:lpstr>
      <vt:lpstr>Technický</vt:lpstr>
      <vt:lpstr>VÝŽIVA A DÝCHANIE BAKTÉRIÍ  A HÚB</vt:lpstr>
      <vt:lpstr>ORGANIZMY podľa spôsobu výživy delíme na:</vt:lpstr>
      <vt:lpstr>AUTOTROFNÉ</vt:lpstr>
      <vt:lpstr>Prezentácia programu PowerPoint</vt:lpstr>
      <vt:lpstr>Príkladom heterotrofie je:</vt:lpstr>
      <vt:lpstr>Kombinácia autotrofie a heterotrofie</vt:lpstr>
      <vt:lpstr>Prezentácia programu PowerPoint</vt:lpstr>
      <vt:lpstr>Prezentácia programu PowerPoint</vt:lpstr>
      <vt:lpstr>BAKTÉRIE</vt:lpstr>
      <vt:lpstr>HUBY</vt:lpstr>
      <vt:lpstr>BAKTÉRIE</vt:lpstr>
      <vt:lpstr>Prezentácia programu PowerPoint</vt:lpstr>
      <vt:lpstr>HUBY</vt:lpstr>
      <vt:lpstr>Prezentácia programu PowerPoint</vt:lpstr>
      <vt:lpstr>DÝCHANIE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A DÝCHANIE BAKTÉRIÍ  A HÚB</dc:title>
  <dc:creator>PC</dc:creator>
  <cp:lastModifiedBy>sokolskaivana24@gmail.com</cp:lastModifiedBy>
  <cp:revision>31</cp:revision>
  <dcterms:created xsi:type="dcterms:W3CDTF">2014-08-12T08:33:04Z</dcterms:created>
  <dcterms:modified xsi:type="dcterms:W3CDTF">2021-09-12T08:28:40Z</dcterms:modified>
</cp:coreProperties>
</file>