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17. 10. 2021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381000"/>
            <a:ext cx="6712634" cy="11430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6600" dirty="0"/>
              <a:t>OBSAH MAPY </a:t>
            </a:r>
            <a:r>
              <a:rPr lang="sk-SK" sz="6600" dirty="0">
                <a:sym typeface="Wingdings" pitchFamily="2" charset="2"/>
              </a:rPr>
              <a:t></a:t>
            </a:r>
            <a:endParaRPr lang="sk-SK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 l="7566" t="8714"/>
          <a:stretch>
            <a:fillRect/>
          </a:stretch>
        </p:blipFill>
        <p:spPr bwMode="auto">
          <a:xfrm>
            <a:off x="1752600" y="1676400"/>
            <a:ext cx="5585696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Čo je obsah mapy ???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mapa europy"/>
          <p:cNvPicPr>
            <a:picLocks noChangeAspect="1" noChangeArrowheads="1"/>
          </p:cNvPicPr>
          <p:nvPr/>
        </p:nvPicPr>
        <p:blipFill>
          <a:blip r:embed="rId2"/>
          <a:srcRect l="4000" t="4482" r="2000" b="4762"/>
          <a:stretch>
            <a:fillRect/>
          </a:stretch>
        </p:blipFill>
        <p:spPr bwMode="auto">
          <a:xfrm>
            <a:off x="1066800" y="1145432"/>
            <a:ext cx="6629400" cy="57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A: topografický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Šípka dolu 3"/>
          <p:cNvSpPr/>
          <p:nvPr/>
        </p:nvSpPr>
        <p:spPr>
          <a:xfrm>
            <a:off x="1143000" y="1143000"/>
            <a:ext cx="1295400" cy="17526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6172200" y="1143000"/>
            <a:ext cx="1295400" cy="17526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0" y="2743200"/>
            <a:ext cx="4572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/>
              <a:t>polohopis</a:t>
            </a:r>
          </a:p>
        </p:txBody>
      </p:sp>
      <p:sp>
        <p:nvSpPr>
          <p:cNvPr id="7" name="Ovál 6"/>
          <p:cNvSpPr/>
          <p:nvPr/>
        </p:nvSpPr>
        <p:spPr>
          <a:xfrm>
            <a:off x="4572000" y="2743200"/>
            <a:ext cx="4572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/>
              <a:t>výškopis</a:t>
            </a:r>
          </a:p>
        </p:txBody>
      </p:sp>
      <p:pic>
        <p:nvPicPr>
          <p:cNvPr id="27650" name="Picture 2" descr="Výsledok vyhľadávania obrázkov pre dopyt topograficka mapa"/>
          <p:cNvPicPr>
            <a:picLocks noChangeAspect="1" noChangeArrowheads="1"/>
          </p:cNvPicPr>
          <p:nvPr/>
        </p:nvPicPr>
        <p:blipFill>
          <a:blip r:embed="rId2"/>
          <a:srcRect l="28688"/>
          <a:stretch>
            <a:fillRect/>
          </a:stretch>
        </p:blipFill>
        <p:spPr bwMode="auto">
          <a:xfrm>
            <a:off x="2369786" y="1371600"/>
            <a:ext cx="5936014" cy="5124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53536"/>
            <a:ext cx="8229600" cy="8894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sk-SK" dirty="0"/>
              <a:t>B: tematický </a:t>
            </a:r>
          </a:p>
        </p:txBody>
      </p:sp>
      <p:pic>
        <p:nvPicPr>
          <p:cNvPr id="1026" name="Picture 2" descr="Zobraziť zdrojový obrázok">
            <a:extLst>
              <a:ext uri="{FF2B5EF4-FFF2-40B4-BE49-F238E27FC236}">
                <a16:creationId xmlns:a16="http://schemas.microsoft.com/office/drawing/2014/main" id="{2B3EA7A2-0C44-4A06-A589-30C854FC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420"/>
            <a:ext cx="9144000" cy="56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28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/>
              <a:t>Mapové značky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apa sloven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9067800" cy="46064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/>
              <a:t>Delenie máp podľa obsahu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všeobecnogeograficka mapa"/>
          <p:cNvPicPr>
            <a:picLocks noChangeAspect="1" noChangeArrowheads="1"/>
          </p:cNvPicPr>
          <p:nvPr/>
        </p:nvPicPr>
        <p:blipFill>
          <a:blip r:embed="rId2"/>
          <a:srcRect l="2667" t="17333" r="4000" b="17333"/>
          <a:stretch>
            <a:fillRect/>
          </a:stretch>
        </p:blipFill>
        <p:spPr bwMode="auto">
          <a:xfrm>
            <a:off x="0" y="1447800"/>
            <a:ext cx="5334000" cy="3733800"/>
          </a:xfrm>
          <a:prstGeom prst="rect">
            <a:avLst/>
          </a:prstGeom>
          <a:noFill/>
        </p:spPr>
      </p:pic>
      <p:pic>
        <p:nvPicPr>
          <p:cNvPr id="28676" name="Picture 4" descr="Výsledok vyhľadávania obrázkov pre dopyt politicka mapa"/>
          <p:cNvPicPr>
            <a:picLocks noChangeAspect="1" noChangeArrowheads="1"/>
          </p:cNvPicPr>
          <p:nvPr/>
        </p:nvPicPr>
        <p:blipFill>
          <a:blip r:embed="rId3"/>
          <a:srcRect b="25714"/>
          <a:stretch>
            <a:fillRect/>
          </a:stretch>
        </p:blipFill>
        <p:spPr bwMode="auto">
          <a:xfrm>
            <a:off x="4800600" y="3244290"/>
            <a:ext cx="4343400" cy="36137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</TotalTime>
  <Words>22</Words>
  <Application>Microsoft Office PowerPoint</Application>
  <PresentationFormat>Prezentácia na obrazovke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Rockwell</vt:lpstr>
      <vt:lpstr>Wingdings 2</vt:lpstr>
      <vt:lpstr>Odliatok</vt:lpstr>
      <vt:lpstr>OBSAH MAPY </vt:lpstr>
      <vt:lpstr>Čo je obsah mapy ???</vt:lpstr>
      <vt:lpstr>A: topografický </vt:lpstr>
      <vt:lpstr>Prezentácia programu PowerPoint</vt:lpstr>
      <vt:lpstr>Mapové značky </vt:lpstr>
      <vt:lpstr>Delenie máp podľa obsahu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OBSAH MAPY </dc:title>
  <dc:creator>hp</dc:creator>
  <cp:lastModifiedBy>sokolskaivana24@gmail.com</cp:lastModifiedBy>
  <cp:revision>13</cp:revision>
  <dcterms:created xsi:type="dcterms:W3CDTF">2017-10-09T14:02:43Z</dcterms:created>
  <dcterms:modified xsi:type="dcterms:W3CDTF">2021-10-17T08:04:44Z</dcterms:modified>
</cp:coreProperties>
</file>