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C20A1EA-C023-47A5-9C99-273FEBBDCD91}" type="datetimeFigureOut">
              <a:rPr lang="sk-SK" smtClean="0"/>
              <a:pPr/>
              <a:t>21.01.2021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E116A3E-C1BD-4B57-A0B9-90DD522C1D8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Anglická priemyselná revolúcia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18.storočie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cs-CZ" dirty="0" err="1" smtClean="0"/>
              <a:t>George</a:t>
            </a:r>
            <a:r>
              <a:rPr lang="cs-CZ" dirty="0" smtClean="0"/>
              <a:t> </a:t>
            </a:r>
            <a:r>
              <a:rPr lang="cs-CZ" dirty="0" err="1" smtClean="0"/>
              <a:t>Stephenson</a:t>
            </a:r>
            <a:r>
              <a:rPr lang="cs-CZ" dirty="0" smtClean="0"/>
              <a:t> a parná </a:t>
            </a:r>
            <a:r>
              <a:rPr lang="cs-CZ" dirty="0" err="1" smtClean="0"/>
              <a:t>lokomotíva</a:t>
            </a:r>
            <a:endParaRPr lang="cs-CZ" dirty="0"/>
          </a:p>
        </p:txBody>
      </p:sp>
      <p:pic>
        <p:nvPicPr>
          <p:cNvPr id="10243" name="Picture 2" descr="E:\priemyselná revolúcia\300px-George_Stephens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500" y="1785938"/>
            <a:ext cx="2857500" cy="3600450"/>
          </a:xfrm>
          <a:noFill/>
        </p:spPr>
      </p:pic>
      <p:pic>
        <p:nvPicPr>
          <p:cNvPr id="10244" name="Picture 3" descr="E:\priemyselná revolúcia\parna lokomotíva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3650" y="2571750"/>
            <a:ext cx="3863975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 smtClean="0"/>
              <a:t>Parná </a:t>
            </a:r>
            <a:r>
              <a:rPr lang="cs-CZ" dirty="0" err="1" smtClean="0"/>
              <a:t>lokomotíva</a:t>
            </a:r>
            <a:endParaRPr lang="cs-CZ" dirty="0"/>
          </a:p>
        </p:txBody>
      </p:sp>
      <p:pic>
        <p:nvPicPr>
          <p:cNvPr id="11267" name="Picture 2" descr="E:\priemyselná revolúcia\trai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04850" y="1677988"/>
            <a:ext cx="6743700" cy="471170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cs-CZ" b="1" dirty="0" err="1" smtClean="0"/>
              <a:t>George</a:t>
            </a:r>
            <a:r>
              <a:rPr lang="cs-CZ" b="1" dirty="0" smtClean="0"/>
              <a:t> </a:t>
            </a:r>
            <a:r>
              <a:rPr lang="cs-CZ" b="1" dirty="0" err="1" smtClean="0"/>
              <a:t>Stephenson</a:t>
            </a:r>
            <a:r>
              <a:rPr lang="cs-CZ" b="1" dirty="0" smtClean="0"/>
              <a:t> </a:t>
            </a:r>
            <a:r>
              <a:rPr lang="cs-CZ" dirty="0" err="1" smtClean="0"/>
              <a:t>skonštruoval</a:t>
            </a:r>
            <a:r>
              <a:rPr lang="cs-CZ" dirty="0" smtClean="0"/>
              <a:t> </a:t>
            </a:r>
            <a:r>
              <a:rPr lang="cs-CZ" dirty="0" err="1" smtClean="0"/>
              <a:t>parnú</a:t>
            </a:r>
            <a:r>
              <a:rPr lang="cs-CZ" dirty="0" smtClean="0"/>
              <a:t> </a:t>
            </a:r>
            <a:r>
              <a:rPr lang="cs-CZ" dirty="0" err="1" smtClean="0"/>
              <a:t>lokomotívu</a:t>
            </a:r>
            <a:r>
              <a:rPr lang="cs-CZ" dirty="0" smtClean="0"/>
              <a:t> s </a:t>
            </a:r>
            <a:r>
              <a:rPr lang="cs-CZ" dirty="0" err="1" smtClean="0"/>
              <a:t>názvom</a:t>
            </a:r>
            <a:r>
              <a:rPr lang="cs-CZ" dirty="0" smtClean="0"/>
              <a:t> Raketa (1829) - </a:t>
            </a:r>
            <a:r>
              <a:rPr lang="cs-CZ" dirty="0" err="1" smtClean="0"/>
              <a:t>dosiahla</a:t>
            </a:r>
            <a:r>
              <a:rPr lang="cs-CZ" dirty="0" smtClean="0"/>
              <a:t> </a:t>
            </a:r>
            <a:r>
              <a:rPr lang="cs-CZ" dirty="0" err="1" smtClean="0"/>
              <a:t>najvyššiu</a:t>
            </a:r>
            <a:r>
              <a:rPr lang="cs-CZ" dirty="0" smtClean="0"/>
              <a:t> </a:t>
            </a:r>
            <a:r>
              <a:rPr lang="cs-CZ" dirty="0" err="1" smtClean="0"/>
              <a:t>rýchlosť</a:t>
            </a:r>
            <a:r>
              <a:rPr lang="cs-CZ" dirty="0" smtClean="0"/>
              <a:t> 50km/</a:t>
            </a:r>
            <a:r>
              <a:rPr lang="cs-CZ" dirty="0" err="1" smtClean="0"/>
              <a:t>h</a:t>
            </a:r>
            <a:r>
              <a:rPr lang="cs-CZ" dirty="0" smtClean="0"/>
              <a:t>. Položil tak základy </a:t>
            </a:r>
            <a:r>
              <a:rPr lang="cs-CZ" dirty="0" err="1" smtClean="0"/>
              <a:t>železničnej</a:t>
            </a:r>
            <a:r>
              <a:rPr lang="cs-CZ" dirty="0" smtClean="0"/>
              <a:t> dopravy, </a:t>
            </a:r>
            <a:r>
              <a:rPr lang="cs-CZ" dirty="0" err="1" smtClean="0"/>
              <a:t>ktorá</a:t>
            </a:r>
            <a:r>
              <a:rPr lang="cs-CZ" dirty="0" smtClean="0"/>
              <a:t> </a:t>
            </a:r>
            <a:r>
              <a:rPr lang="cs-CZ" dirty="0" err="1" smtClean="0"/>
              <a:t>zmenila</a:t>
            </a:r>
            <a:r>
              <a:rPr lang="cs-CZ" dirty="0" smtClean="0"/>
              <a:t> </a:t>
            </a:r>
            <a:r>
              <a:rPr lang="cs-CZ" dirty="0" err="1" smtClean="0"/>
              <a:t>svet</a:t>
            </a:r>
            <a:r>
              <a:rPr lang="cs-CZ" dirty="0" smtClean="0"/>
              <a:t>.</a:t>
            </a:r>
          </a:p>
          <a:p>
            <a:r>
              <a:rPr lang="cs-CZ" b="1" dirty="0" smtClean="0"/>
              <a:t>Robert </a:t>
            </a:r>
            <a:r>
              <a:rPr lang="cs-CZ" b="1" dirty="0" err="1" smtClean="0"/>
              <a:t>Fulton</a:t>
            </a:r>
            <a:r>
              <a:rPr lang="cs-CZ" b="1" dirty="0" smtClean="0"/>
              <a:t> </a:t>
            </a:r>
            <a:r>
              <a:rPr lang="cs-CZ" dirty="0" err="1" smtClean="0"/>
              <a:t>vynašiel</a:t>
            </a:r>
            <a:r>
              <a:rPr lang="cs-CZ" dirty="0" smtClean="0"/>
              <a:t> parník – parou </a:t>
            </a:r>
            <a:r>
              <a:rPr lang="cs-CZ" dirty="0" err="1" smtClean="0"/>
              <a:t>poháňanú</a:t>
            </a:r>
            <a:r>
              <a:rPr lang="cs-CZ" dirty="0" smtClean="0"/>
              <a:t> loď a v roku 1805 </a:t>
            </a:r>
            <a:r>
              <a:rPr lang="cs-CZ" dirty="0" err="1" smtClean="0"/>
              <a:t>uskutočnil</a:t>
            </a:r>
            <a:r>
              <a:rPr lang="cs-CZ" dirty="0" smtClean="0"/>
              <a:t> </a:t>
            </a:r>
            <a:r>
              <a:rPr lang="cs-CZ" dirty="0" err="1" smtClean="0"/>
              <a:t>diaľkovú</a:t>
            </a:r>
            <a:r>
              <a:rPr lang="cs-CZ" dirty="0" smtClean="0"/>
              <a:t> plavbu po </a:t>
            </a:r>
            <a:r>
              <a:rPr lang="cs-CZ" dirty="0" err="1" smtClean="0"/>
              <a:t>rieke</a:t>
            </a:r>
            <a:r>
              <a:rPr lang="cs-CZ" dirty="0" smtClean="0"/>
              <a:t> Hudson. Na pohon používal koleso a </a:t>
            </a:r>
            <a:r>
              <a:rPr lang="cs-CZ" dirty="0" err="1" smtClean="0"/>
              <a:t>Wattov</a:t>
            </a:r>
            <a:r>
              <a:rPr lang="cs-CZ" dirty="0" smtClean="0"/>
              <a:t> parný stroj.</a:t>
            </a:r>
          </a:p>
          <a:p>
            <a:r>
              <a:rPr lang="cs-CZ" dirty="0" smtClean="0"/>
              <a:t>Vynález </a:t>
            </a:r>
            <a:r>
              <a:rPr lang="cs-CZ" dirty="0" err="1" smtClean="0"/>
              <a:t>spriadacieho</a:t>
            </a:r>
            <a:r>
              <a:rPr lang="cs-CZ" dirty="0" smtClean="0"/>
              <a:t> </a:t>
            </a:r>
            <a:r>
              <a:rPr lang="cs-CZ" dirty="0" err="1" smtClean="0"/>
              <a:t>stroja</a:t>
            </a:r>
            <a:r>
              <a:rPr lang="cs-CZ" dirty="0" smtClean="0"/>
              <a:t> </a:t>
            </a:r>
            <a:r>
              <a:rPr lang="cs-CZ" dirty="0" err="1" smtClean="0"/>
              <a:t>Jenny</a:t>
            </a:r>
            <a:r>
              <a:rPr lang="cs-CZ" dirty="0" smtClean="0"/>
              <a:t>, </a:t>
            </a:r>
            <a:r>
              <a:rPr lang="cs-CZ" dirty="0" err="1" smtClean="0"/>
              <a:t>ktorý</a:t>
            </a:r>
            <a:r>
              <a:rPr lang="cs-CZ" dirty="0" smtClean="0"/>
              <a:t> zhotovil </a:t>
            </a:r>
            <a:r>
              <a:rPr lang="cs-CZ" b="1" dirty="0" err="1" smtClean="0"/>
              <a:t>James</a:t>
            </a:r>
            <a:r>
              <a:rPr lang="cs-CZ" b="1" dirty="0" smtClean="0"/>
              <a:t> </a:t>
            </a:r>
            <a:r>
              <a:rPr lang="cs-CZ" b="1" dirty="0" err="1" smtClean="0"/>
              <a:t>Hargreaves</a:t>
            </a:r>
            <a:r>
              <a:rPr lang="cs-CZ" b="1" dirty="0" smtClean="0"/>
              <a:t> </a:t>
            </a:r>
            <a:r>
              <a:rPr lang="cs-CZ" dirty="0" smtClean="0"/>
              <a:t>v roku 1767 a mechanického </a:t>
            </a:r>
            <a:r>
              <a:rPr lang="cs-CZ" dirty="0" err="1" smtClean="0"/>
              <a:t>tkáčskeho</a:t>
            </a:r>
            <a:r>
              <a:rPr lang="cs-CZ" dirty="0" smtClean="0"/>
              <a:t> </a:t>
            </a:r>
            <a:r>
              <a:rPr lang="cs-CZ" dirty="0" err="1" smtClean="0"/>
              <a:t>stroja</a:t>
            </a:r>
            <a:r>
              <a:rPr lang="cs-CZ" dirty="0" smtClean="0"/>
              <a:t> v roku 1785 </a:t>
            </a:r>
            <a:r>
              <a:rPr lang="cs-CZ" b="1" dirty="0" err="1" smtClean="0"/>
              <a:t>Edmundom</a:t>
            </a:r>
            <a:r>
              <a:rPr lang="cs-CZ" b="1" dirty="0" smtClean="0"/>
              <a:t> </a:t>
            </a:r>
            <a:r>
              <a:rPr lang="cs-CZ" b="1" dirty="0" err="1" smtClean="0"/>
              <a:t>Cartwrightom</a:t>
            </a:r>
            <a:r>
              <a:rPr lang="cs-CZ" b="1" dirty="0" smtClean="0"/>
              <a:t> </a:t>
            </a:r>
            <a:r>
              <a:rPr lang="cs-CZ" dirty="0" smtClean="0"/>
              <a:t>zvýšil a </a:t>
            </a:r>
            <a:r>
              <a:rPr lang="cs-CZ" dirty="0" err="1" smtClean="0"/>
              <a:t>zlacnil</a:t>
            </a:r>
            <a:r>
              <a:rPr lang="cs-CZ" dirty="0" smtClean="0"/>
              <a:t> výrobu </a:t>
            </a:r>
            <a:r>
              <a:rPr lang="cs-CZ" dirty="0" err="1" smtClean="0"/>
              <a:t>látok</a:t>
            </a:r>
            <a:r>
              <a:rPr lang="cs-CZ" dirty="0" smtClean="0"/>
              <a:t>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cs-CZ" dirty="0" smtClean="0"/>
              <a:t>Robert </a:t>
            </a:r>
            <a:r>
              <a:rPr lang="cs-CZ" dirty="0" err="1" smtClean="0"/>
              <a:t>Fulton</a:t>
            </a:r>
            <a:r>
              <a:rPr lang="cs-CZ" dirty="0" smtClean="0"/>
              <a:t> a parná </a:t>
            </a:r>
            <a:r>
              <a:rPr lang="cs-CZ" dirty="0" err="1" smtClean="0"/>
              <a:t>lokomotíva</a:t>
            </a:r>
            <a:endParaRPr lang="cs-CZ" dirty="0"/>
          </a:p>
        </p:txBody>
      </p:sp>
      <p:pic>
        <p:nvPicPr>
          <p:cNvPr id="13315" name="Picture 2" descr="E:\priemyselná revolúcia\robert%20fult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88" y="1928813"/>
            <a:ext cx="3214687" cy="3887787"/>
          </a:xfrm>
          <a:noFill/>
        </p:spPr>
      </p:pic>
      <p:pic>
        <p:nvPicPr>
          <p:cNvPr id="13316" name="Picture 3" descr="E:\priemyselná revolúcia\robert_fulton_clermo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3638" y="2857500"/>
            <a:ext cx="430530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dirty="0" err="1" smtClean="0"/>
              <a:t>James</a:t>
            </a:r>
            <a:r>
              <a:rPr lang="cs-CZ" dirty="0" smtClean="0"/>
              <a:t> </a:t>
            </a:r>
            <a:r>
              <a:rPr lang="cs-CZ" sz="4000" dirty="0" err="1" smtClean="0"/>
              <a:t>Hargreaves</a:t>
            </a:r>
            <a:endParaRPr lang="cs-CZ" dirty="0"/>
          </a:p>
        </p:txBody>
      </p:sp>
      <p:pic>
        <p:nvPicPr>
          <p:cNvPr id="14339" name="Picture 2" descr="E:\priemyselná revolúcia\untitled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88" y="1785938"/>
            <a:ext cx="3098800" cy="3813175"/>
          </a:xfrm>
          <a:noFill/>
        </p:spPr>
      </p:pic>
      <p:pic>
        <p:nvPicPr>
          <p:cNvPr id="14340" name="Picture 3" descr="E:\priemyselná revolúcia\spinning-mu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8" y="2620963"/>
            <a:ext cx="4106862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sz="4000" dirty="0" err="1" smtClean="0"/>
              <a:t>Spriadací</a:t>
            </a:r>
            <a:r>
              <a:rPr lang="cs-CZ" sz="4000" dirty="0" smtClean="0"/>
              <a:t> stroj </a:t>
            </a:r>
            <a:r>
              <a:rPr lang="cs-CZ" sz="4000" dirty="0" err="1" smtClean="0"/>
              <a:t>Jenny</a:t>
            </a:r>
            <a:endParaRPr lang="cs-CZ" dirty="0"/>
          </a:p>
        </p:txBody>
      </p:sp>
      <p:pic>
        <p:nvPicPr>
          <p:cNvPr id="15363" name="Picture 2" descr="E:\priemyselná revolúcia\spinningjenn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46138" y="1609725"/>
            <a:ext cx="6461125" cy="4846638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/>
              <a:t>Význam </a:t>
            </a:r>
            <a:r>
              <a:rPr lang="cs-CZ" dirty="0" err="1" smtClean="0"/>
              <a:t>mechanizácie</a:t>
            </a:r>
            <a:r>
              <a:rPr lang="cs-CZ" dirty="0" smtClean="0"/>
              <a:t> - </a:t>
            </a:r>
            <a:r>
              <a:rPr lang="cs-CZ" dirty="0" err="1" smtClean="0"/>
              <a:t>továrne</a:t>
            </a:r>
            <a:endParaRPr lang="cs-CZ" dirty="0"/>
          </a:p>
        </p:txBody>
      </p:sp>
      <p:sp>
        <p:nvSpPr>
          <p:cNvPr id="1638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Nové stroje sa nedali využiť inak  než pod jednou strechou</a:t>
            </a:r>
          </a:p>
          <a:p>
            <a:pPr eaLnBrk="1" hangingPunct="1"/>
            <a:r>
              <a:rPr lang="cs-CZ" smtClean="0"/>
              <a:t>Prácu doma  vystriedala spoločná práca v továrňach/ zabezpečená deľba práce a lepšia organizácia, kontrola/</a:t>
            </a:r>
          </a:p>
          <a:p>
            <a:pPr eaLnBrk="1" hangingPunct="1"/>
            <a:r>
              <a:rPr lang="cs-CZ" smtClean="0"/>
              <a:t>Základ efektívnej výroby</a:t>
            </a:r>
          </a:p>
          <a:p>
            <a:pPr eaLnBrk="1" hangingPunct="1"/>
            <a:r>
              <a:rPr lang="cs-CZ" smtClean="0"/>
              <a:t>Malí výrobcovia boli odsúdení na zánik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err="1" smtClean="0"/>
              <a:t>Sociálne</a:t>
            </a:r>
            <a:r>
              <a:rPr lang="cs-CZ" dirty="0" smtClean="0"/>
              <a:t> </a:t>
            </a:r>
            <a:r>
              <a:rPr lang="cs-CZ" dirty="0" err="1" smtClean="0"/>
              <a:t>dôsledky</a:t>
            </a:r>
            <a:r>
              <a:rPr lang="cs-CZ" dirty="0" smtClean="0"/>
              <a:t> </a:t>
            </a:r>
            <a:r>
              <a:rPr lang="cs-CZ" dirty="0" err="1" smtClean="0"/>
              <a:t>revolúcie</a:t>
            </a:r>
            <a:endParaRPr lang="cs-CZ" dirty="0"/>
          </a:p>
        </p:txBody>
      </p:sp>
      <p:sp>
        <p:nvSpPr>
          <p:cNvPr id="17411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V rokoch 1750 – 1831 vzrástol počet obyvateľstva v Anglicku/ 7,5 mil.- 16,5. mil/</a:t>
            </a:r>
          </a:p>
          <a:p>
            <a:pPr eaLnBrk="1" hangingPunct="1"/>
            <a:r>
              <a:rPr lang="cs-CZ" smtClean="0"/>
              <a:t>Populácia obyvateľstva sa zdvojnásobila</a:t>
            </a:r>
          </a:p>
          <a:p>
            <a:pPr eaLnBrk="1" hangingPunct="1"/>
            <a:r>
              <a:rPr lang="cs-CZ" smtClean="0"/>
              <a:t>Obyvateľstvo sa sťahovalo z dedín do miest/ priemyselnejších oblastí/ - urbanizácia</a:t>
            </a:r>
          </a:p>
          <a:p>
            <a:pPr eaLnBrk="1" hangingPunct="1"/>
            <a:r>
              <a:rPr lang="cs-CZ" smtClean="0"/>
              <a:t>V Anglicku vznikli nové priemyselné mestá ako napr: Manchester, Liverpool, Leeds, Glasgow</a:t>
            </a:r>
          </a:p>
          <a:p>
            <a:pPr eaLnBrk="1" hangingPunct="1"/>
            <a:endParaRPr lang="cs-CZ" smtClean="0"/>
          </a:p>
          <a:p>
            <a:pPr eaLnBrk="1" hangingPunct="1"/>
            <a:endParaRPr lang="cs-CZ" smtClean="0"/>
          </a:p>
          <a:p>
            <a:pPr eaLnBrk="1" hangingPunct="1"/>
            <a:endParaRPr lang="cs-CZ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/>
              <a:t>Vynálezy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1807- </a:t>
            </a:r>
            <a:r>
              <a:rPr lang="cs-CZ" dirty="0" err="1" smtClean="0"/>
              <a:t>riečny</a:t>
            </a:r>
            <a:r>
              <a:rPr lang="cs-CZ" dirty="0" smtClean="0"/>
              <a:t> parník – Robert </a:t>
            </a:r>
            <a:r>
              <a:rPr lang="cs-CZ" dirty="0" err="1" smtClean="0"/>
              <a:t>Fulton</a:t>
            </a:r>
            <a:endParaRPr lang="cs-CZ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1814- parná </a:t>
            </a:r>
            <a:r>
              <a:rPr lang="cs-CZ" dirty="0" err="1" smtClean="0"/>
              <a:t>lokomotíva</a:t>
            </a:r>
            <a:endParaRPr lang="cs-CZ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1835 – </a:t>
            </a:r>
            <a:r>
              <a:rPr lang="cs-CZ" dirty="0" err="1" smtClean="0"/>
              <a:t>bubienkový</a:t>
            </a:r>
            <a:r>
              <a:rPr lang="cs-CZ" dirty="0" smtClean="0"/>
              <a:t> revolver Samuel </a:t>
            </a:r>
            <a:r>
              <a:rPr lang="cs-CZ" dirty="0" err="1" smtClean="0"/>
              <a:t>Colt</a:t>
            </a:r>
            <a:endParaRPr lang="cs-CZ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1840- 1844- elektromagnetická  telegraf – Samuel Morse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1867 – dynamo – Werner </a:t>
            </a:r>
            <a:r>
              <a:rPr lang="cs-CZ" dirty="0" err="1" smtClean="0"/>
              <a:t>von</a:t>
            </a:r>
            <a:r>
              <a:rPr lang="cs-CZ" dirty="0" smtClean="0"/>
              <a:t> Siemens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1867 . Dynamit – Alfred Nobel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1876- </a:t>
            </a:r>
            <a:r>
              <a:rPr lang="cs-CZ" dirty="0" err="1" smtClean="0"/>
              <a:t>telefón</a:t>
            </a:r>
            <a:r>
              <a:rPr lang="cs-CZ" dirty="0" smtClean="0"/>
              <a:t> -  A. Graham Bell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Automobil s benzinovým </a:t>
            </a:r>
            <a:r>
              <a:rPr lang="cs-CZ" dirty="0" err="1" smtClean="0"/>
              <a:t>motorom</a:t>
            </a:r>
            <a:r>
              <a:rPr lang="cs-CZ" dirty="0" smtClean="0"/>
              <a:t> – </a:t>
            </a:r>
            <a:r>
              <a:rPr lang="cs-CZ" dirty="0" err="1" smtClean="0"/>
              <a:t>Daimler</a:t>
            </a:r>
            <a:r>
              <a:rPr lang="cs-CZ" dirty="0" smtClean="0"/>
              <a:t> v r. 1885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1879 – </a:t>
            </a:r>
            <a:r>
              <a:rPr lang="cs-CZ" dirty="0" err="1" smtClean="0"/>
              <a:t>žiarovka</a:t>
            </a:r>
            <a:r>
              <a:rPr lang="cs-CZ" dirty="0" smtClean="0"/>
              <a:t> – Thomas </a:t>
            </a:r>
            <a:r>
              <a:rPr lang="cs-CZ" dirty="0" err="1" smtClean="0"/>
              <a:t>Alva</a:t>
            </a:r>
            <a:r>
              <a:rPr lang="cs-CZ" dirty="0" smtClean="0"/>
              <a:t> Edison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1897 – naftový motor – Rudolf Diesel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cs-CZ" dirty="0" smtClean="0"/>
              <a:t>1884 – parná turbína – Nikola  Tesla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Riečny parník</a:t>
            </a:r>
            <a:endParaRPr lang="sk-SK" dirty="0"/>
          </a:p>
        </p:txBody>
      </p:sp>
      <p:pic>
        <p:nvPicPr>
          <p:cNvPr id="4" name="Zástupný symbol obsahu 3" descr="fulton_parni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57509"/>
            <a:ext cx="8686800" cy="431927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Vznikla v 18.stor. v Anglicku</a:t>
            </a:r>
          </a:p>
          <a:p>
            <a:r>
              <a:rPr lang="sk-SK" dirty="0" smtClean="0"/>
              <a:t>Rozšírila sa do celej Európy, USA a Japonska</a:t>
            </a:r>
          </a:p>
          <a:p>
            <a:r>
              <a:rPr lang="sk-SK" dirty="0" smtClean="0"/>
              <a:t>Názov jej dali Francúzi ako protiklad VFR</a:t>
            </a:r>
          </a:p>
          <a:p>
            <a:r>
              <a:rPr lang="sk-SK" dirty="0" smtClean="0"/>
              <a:t>V 18.stor. VB najbohatšia krajina v Európe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cs-CZ" dirty="0" smtClean="0"/>
              <a:t>Mala </a:t>
            </a:r>
            <a:r>
              <a:rPr lang="cs-CZ" dirty="0" err="1" smtClean="0"/>
              <a:t>dostatok</a:t>
            </a:r>
            <a:r>
              <a:rPr lang="cs-CZ" dirty="0" smtClean="0"/>
              <a:t> </a:t>
            </a:r>
            <a:r>
              <a:rPr lang="cs-CZ" dirty="0" err="1" smtClean="0"/>
              <a:t>potrebného</a:t>
            </a:r>
            <a:r>
              <a:rPr lang="cs-CZ" dirty="0" smtClean="0"/>
              <a:t> kapitálu/ </a:t>
            </a:r>
            <a:r>
              <a:rPr lang="cs-CZ" dirty="0" err="1" smtClean="0"/>
              <a:t>príslušníci</a:t>
            </a:r>
            <a:r>
              <a:rPr lang="cs-CZ" dirty="0" smtClean="0"/>
              <a:t> </a:t>
            </a:r>
            <a:r>
              <a:rPr lang="cs-CZ" dirty="0" err="1" smtClean="0"/>
              <a:t>strednej</a:t>
            </a:r>
            <a:r>
              <a:rPr lang="cs-CZ" dirty="0" smtClean="0"/>
              <a:t> vrstvy </a:t>
            </a:r>
            <a:r>
              <a:rPr lang="cs-CZ" dirty="0" err="1" smtClean="0"/>
              <a:t>hľadali</a:t>
            </a:r>
            <a:r>
              <a:rPr lang="cs-CZ" dirty="0" smtClean="0"/>
              <a:t> </a:t>
            </a:r>
            <a:r>
              <a:rPr lang="cs-CZ" dirty="0" err="1" smtClean="0"/>
              <a:t>spôsob</a:t>
            </a:r>
            <a:r>
              <a:rPr lang="cs-CZ" dirty="0" smtClean="0"/>
              <a:t> jako </a:t>
            </a:r>
            <a:r>
              <a:rPr lang="cs-CZ" dirty="0" err="1" smtClean="0"/>
              <a:t>investovať</a:t>
            </a:r>
            <a:r>
              <a:rPr lang="cs-CZ" dirty="0" smtClean="0"/>
              <a:t> </a:t>
            </a:r>
            <a:r>
              <a:rPr lang="cs-CZ" dirty="0" err="1" smtClean="0"/>
              <a:t>peniaze</a:t>
            </a:r>
            <a:r>
              <a:rPr lang="cs-CZ" dirty="0" smtClean="0"/>
              <a:t> a podporovali nové vynálezy a </a:t>
            </a:r>
            <a:r>
              <a:rPr lang="cs-CZ" dirty="0" err="1" smtClean="0"/>
              <a:t>technológie</a:t>
            </a:r>
            <a:r>
              <a:rPr lang="cs-CZ" dirty="0" smtClean="0"/>
              <a:t>/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cs-CZ" dirty="0" smtClean="0"/>
              <a:t> 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Samuel </a:t>
            </a:r>
            <a:r>
              <a:rPr lang="sk-SK" dirty="0" err="1" smtClean="0"/>
              <a:t>Colt</a:t>
            </a:r>
            <a:endParaRPr lang="sk-SK" dirty="0"/>
          </a:p>
        </p:txBody>
      </p:sp>
      <p:pic>
        <p:nvPicPr>
          <p:cNvPr id="4" name="Zástupný symbol obsahu 3" descr="hb_1995.33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5275" y="1554163"/>
            <a:ext cx="5745850" cy="452596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Samuel Morse</a:t>
            </a:r>
            <a:endParaRPr lang="sk-SK" dirty="0"/>
          </a:p>
        </p:txBody>
      </p:sp>
      <p:pic>
        <p:nvPicPr>
          <p:cNvPr id="4" name="Zástupný symbol obsahu 3" descr="telegraf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326389"/>
            <a:ext cx="5174768" cy="545624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Alfréd </a:t>
            </a:r>
            <a:r>
              <a:rPr lang="sk-SK" dirty="0" err="1" smtClean="0"/>
              <a:t>Nobel</a:t>
            </a:r>
            <a:r>
              <a:rPr lang="sk-SK" dirty="0" smtClean="0"/>
              <a:t> - dynamit</a:t>
            </a:r>
            <a:endParaRPr lang="sk-SK" dirty="0"/>
          </a:p>
        </p:txBody>
      </p:sp>
      <p:pic>
        <p:nvPicPr>
          <p:cNvPr id="4" name="Zástupný symbol obsahu 3" descr="220px-AlfredNobel_adjust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872" y="1268760"/>
            <a:ext cx="3867864" cy="530952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Viktoriánske obdobie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/>
              <a:t> kráľovná </a:t>
            </a:r>
            <a:r>
              <a:rPr lang="sk-SK" b="1" dirty="0" smtClean="0"/>
              <a:t>Viktória (1819 – 1901):  </a:t>
            </a:r>
            <a:r>
              <a:rPr lang="sk-SK" dirty="0" smtClean="0"/>
              <a:t>vládla 64 rokov,</a:t>
            </a:r>
            <a:br>
              <a:rPr lang="sk-SK" dirty="0" smtClean="0"/>
            </a:br>
            <a:r>
              <a:rPr lang="sk-SK" dirty="0" smtClean="0"/>
              <a:t> za jej vlády: vznikla polícia,</a:t>
            </a:r>
          </a:p>
          <a:p>
            <a:pPr>
              <a:buNone/>
            </a:pPr>
            <a:r>
              <a:rPr lang="sk-SK" dirty="0" smtClean="0"/>
              <a:t>do miest sa zaviedla hygienicky čistá voda, začali sa odvážať odpadky, </a:t>
            </a:r>
          </a:p>
          <a:p>
            <a:pPr>
              <a:buNone/>
            </a:pPr>
            <a:r>
              <a:rPr lang="sk-SK" dirty="0" smtClean="0"/>
              <a:t>na uliciach sa zjavila mestská doprava</a:t>
            </a:r>
            <a:br>
              <a:rPr lang="sk-SK" dirty="0" smtClean="0"/>
            </a:br>
            <a:r>
              <a:rPr lang="sk-SK" dirty="0" smtClean="0"/>
              <a:t> kolónie: Kanada, Austrália, Nový Zéland</a:t>
            </a:r>
            <a:br>
              <a:rPr lang="sk-SK" dirty="0" smtClean="0"/>
            </a:br>
            <a:r>
              <a:rPr lang="sk-SK" dirty="0" smtClean="0"/>
              <a:t>· najdôležitejšia bola India (suroviny, odbytiská, lacná pracovná sila)</a:t>
            </a:r>
            <a:br>
              <a:rPr lang="sk-SK" dirty="0" smtClean="0"/>
            </a:br>
            <a:r>
              <a:rPr lang="sk-SK" dirty="0" smtClean="0"/>
              <a:t>· Viktória prijala titul indickej cisárovnej</a:t>
            </a:r>
            <a:br>
              <a:rPr lang="sk-SK" dirty="0" smtClean="0"/>
            </a:br>
            <a:r>
              <a:rPr lang="sk-SK" dirty="0" smtClean="0"/>
              <a:t> jej manžel princ Albert zorganizoval prvú svetovú výstavu (1851) v Londýne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2e9ac7c4f1_58056098_o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476672"/>
            <a:ext cx="4381850" cy="5400600"/>
          </a:xfrm>
        </p:spPr>
      </p:pic>
      <p:pic>
        <p:nvPicPr>
          <p:cNvPr id="5" name="Obrázok 4" descr="10029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1340768"/>
            <a:ext cx="4412208" cy="4412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Queen_Victoria,_photographed_by_George_Washington_Wilson_(186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476672"/>
            <a:ext cx="4496281" cy="6042246"/>
          </a:xfrm>
        </p:spPr>
      </p:pic>
      <p:pic>
        <p:nvPicPr>
          <p:cNvPr id="5" name="Obrázok 4" descr="d690c285f5_15508091_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404664"/>
            <a:ext cx="4112195" cy="5836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Krištalový</a:t>
            </a:r>
            <a:r>
              <a:rPr lang="sk-SK" dirty="0" smtClean="0"/>
              <a:t> palác</a:t>
            </a:r>
            <a:endParaRPr lang="sk-SK" dirty="0"/>
          </a:p>
        </p:txBody>
      </p:sp>
      <p:pic>
        <p:nvPicPr>
          <p:cNvPr id="4" name="Zástupný symbol obsahu 3" descr="250px-Crystal_Pala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628800"/>
            <a:ext cx="6912768" cy="494954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abdf1e36fa_77884511_o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9297" y="0"/>
            <a:ext cx="5691715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Faktory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Lacná doprava</a:t>
            </a:r>
          </a:p>
          <a:p>
            <a:r>
              <a:rPr lang="sk-SK" dirty="0" smtClean="0"/>
              <a:t>Stavba riečnych kanálov</a:t>
            </a:r>
          </a:p>
          <a:p>
            <a:r>
              <a:rPr lang="sk-SK" dirty="0" smtClean="0"/>
              <a:t>Prírodné zdroje uhlia a železnej rudy</a:t>
            </a:r>
          </a:p>
          <a:p>
            <a:r>
              <a:rPr lang="sk-SK" dirty="0" smtClean="0"/>
              <a:t>VB produkovala veľa obila –vývoz</a:t>
            </a:r>
          </a:p>
          <a:p>
            <a:r>
              <a:rPr lang="sk-SK" dirty="0" smtClean="0"/>
              <a:t>Rozvoj textilnej výroby/ spracovanie vlny a bavlny/</a:t>
            </a:r>
          </a:p>
          <a:p>
            <a:r>
              <a:rPr lang="sk-SK" dirty="0" smtClean="0"/>
              <a:t>Zavádzanie strojov do výroby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/>
              <a:t>Cesta </a:t>
            </a:r>
            <a:r>
              <a:rPr lang="cs-CZ" dirty="0" err="1" smtClean="0"/>
              <a:t>industrializácie</a:t>
            </a:r>
            <a:r>
              <a:rPr lang="cs-CZ" dirty="0" smtClean="0"/>
              <a:t> - </a:t>
            </a:r>
            <a:r>
              <a:rPr lang="cs-CZ" dirty="0" err="1" smtClean="0"/>
              <a:t>spriemyselňovania</a:t>
            </a:r>
            <a:endParaRPr lang="cs-CZ" dirty="0"/>
          </a:p>
        </p:txBody>
      </p:sp>
      <p:sp>
        <p:nvSpPr>
          <p:cNvPr id="9219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cs-CZ" smtClean="0"/>
              <a:t>Priemyselnú revolúciu poháňal parný stroj</a:t>
            </a:r>
          </a:p>
          <a:p>
            <a:pPr eaLnBrk="1" hangingPunct="1"/>
            <a:r>
              <a:rPr lang="cs-CZ" smtClean="0"/>
              <a:t>Vynašiel ho roku 1712 Thomas Newcomen</a:t>
            </a:r>
          </a:p>
          <a:p>
            <a:pPr eaLnBrk="1" hangingPunct="1"/>
            <a:r>
              <a:rPr lang="cs-CZ" smtClean="0"/>
              <a:t>1776 ho zdokonalil škótsky mechanik James Watt a dal si ho patentovať</a:t>
            </a:r>
          </a:p>
          <a:p>
            <a:pPr eaLnBrk="1" hangingPunct="1"/>
            <a:r>
              <a:rPr lang="cs-CZ" smtClean="0"/>
              <a:t>Výnalezci  Richard Arkwright a James Hargreaves vynašli roku 1764 mechanický spriadací stroj Jenny a skonštruovali mechanické krosná</a:t>
            </a:r>
          </a:p>
          <a:p>
            <a:pPr eaLnBrk="1" hangingPunct="1"/>
            <a:r>
              <a:rPr lang="cs-CZ" smtClean="0"/>
              <a:t>Začiatkom 19.stor. Sa objavila prvá parná lokomotíva Georgea Stephensona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63</TotalTime>
  <Words>421</Words>
  <Application>Microsoft Office PowerPoint</Application>
  <PresentationFormat>Prezentácia na obrazovke (4:3)</PresentationFormat>
  <Paragraphs>62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Cestovanie</vt:lpstr>
      <vt:lpstr>Anglická priemyselná revolúcia</vt:lpstr>
      <vt:lpstr>Prezentácia programu PowerPoint</vt:lpstr>
      <vt:lpstr>Viktoriánske obdobie</vt:lpstr>
      <vt:lpstr>Prezentácia programu PowerPoint</vt:lpstr>
      <vt:lpstr>Prezentácia programu PowerPoint</vt:lpstr>
      <vt:lpstr>Krištalový palác</vt:lpstr>
      <vt:lpstr>Prezentácia programu PowerPoint</vt:lpstr>
      <vt:lpstr>Faktory</vt:lpstr>
      <vt:lpstr>Cesta industrializácie - spriemyselňovania</vt:lpstr>
      <vt:lpstr>George Stephenson a parná lokomotíva</vt:lpstr>
      <vt:lpstr>Parná lokomotíva</vt:lpstr>
      <vt:lpstr>Prezentácia programu PowerPoint</vt:lpstr>
      <vt:lpstr>Robert Fulton a parná lokomotíva</vt:lpstr>
      <vt:lpstr>James Hargreaves</vt:lpstr>
      <vt:lpstr>Spriadací stroj Jenny</vt:lpstr>
      <vt:lpstr>Význam mechanizácie - továrne</vt:lpstr>
      <vt:lpstr>Sociálne dôsledky revolúcie</vt:lpstr>
      <vt:lpstr>Vynálezy</vt:lpstr>
      <vt:lpstr>Riečny parník</vt:lpstr>
      <vt:lpstr>Samuel Colt</vt:lpstr>
      <vt:lpstr>Samuel Morse</vt:lpstr>
      <vt:lpstr>Alfréd Nobel - dynamit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Anglická priemyselná revolúcia</dc:title>
  <dc:creator>Lucinka Vagašová</dc:creator>
  <cp:lastModifiedBy>Raduz</cp:lastModifiedBy>
  <cp:revision>8</cp:revision>
  <dcterms:created xsi:type="dcterms:W3CDTF">2012-01-09T19:25:24Z</dcterms:created>
  <dcterms:modified xsi:type="dcterms:W3CDTF">2021-01-21T17:11:29Z</dcterms:modified>
</cp:coreProperties>
</file>