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2.5.2021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2.5.2021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2.5.2021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2.5.2021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2.5.2021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00400" y="762000"/>
            <a:ext cx="5105400" cy="111556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4800" dirty="0" smtClean="0"/>
              <a:t>POZNÁVAČKA </a:t>
            </a:r>
            <a:r>
              <a:rPr lang="sk-SK" sz="4800" dirty="0" smtClean="0">
                <a:sym typeface="Wingdings" pitchFamily="2" charset="2"/>
              </a:rPr>
              <a:t></a:t>
            </a:r>
            <a:endParaRPr lang="sk-SK" sz="4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629400" y="6172200"/>
            <a:ext cx="2297020" cy="4225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Mgr. I. Sokolská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9.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obrazky.4ever.sk/data/674xX/zvieratka/vodny-zivot/morsky-konik-153768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25856" t="13479" r="21976" b="27323"/>
          <a:stretch/>
        </p:blipFill>
        <p:spPr bwMode="auto">
          <a:xfrm>
            <a:off x="1371600" y="1905000"/>
            <a:ext cx="5562600" cy="3581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10.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dicts.info/img/ud/c/coelacanth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2196" r="4491"/>
          <a:stretch/>
        </p:blipFill>
        <p:spPr bwMode="auto">
          <a:xfrm>
            <a:off x="609600" y="1828800"/>
            <a:ext cx="6553200" cy="35813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s://encrypted-tbn1.gstatic.com/images?q=tbn:ANd9GcROw8Jq-ovkWk3DZVbr1gSIPhrMYQQaEhKuh6BAVXUa_sGoFjuB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5562600" cy="3200400"/>
          </a:xfrm>
          <a:prstGeom prst="rect">
            <a:avLst/>
          </a:prstGeom>
          <a:noFill/>
          <a:extLst>
            <a:ext uri="{909E8E84-426E-40DD-AFC4-6F175D3DCCD1}">
              <a14:hiddenFill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http://referaty.atlas.sk/images/referaty/images/12057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5943599" cy="2971800"/>
          </a:xfrm>
          <a:prstGeom prst="rect">
            <a:avLst/>
          </a:prstGeom>
          <a:noFill/>
          <a:extLst>
            <a:ext uri="{909E8E84-426E-40DD-AFC4-6F175D3DCCD1}">
              <a14:hiddenFill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galeria.sengym-moodle.sk/albums/userpics/10001/normal_potapnik_obrubeny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1"/>
            <a:ext cx="7467600" cy="3962400"/>
          </a:xfrm>
          <a:prstGeom prst="rect">
            <a:avLst/>
          </a:prstGeom>
          <a:noFill/>
          <a:extLst>
            <a:ext uri="{909E8E84-426E-40DD-AFC4-6F175D3DCCD1}">
              <a14:hiddenFill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sazp.sk/bisel/galerie/crustacea_malacostraca_soubory/image006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5867400" cy="2971800"/>
          </a:xfrm>
          <a:prstGeom prst="rect">
            <a:avLst/>
          </a:prstGeom>
          <a:noFill/>
          <a:extLst>
            <a:ext uri="{909E8E84-426E-40DD-AFC4-6F175D3DCCD1}">
              <a14:hiddenFill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15.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maxxo.sk/portal/wp-content/gallery/potocak-2/pijavka1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1"/>
            <a:ext cx="6629400" cy="3886200"/>
          </a:xfrm>
          <a:prstGeom prst="rect">
            <a:avLst/>
          </a:prstGeom>
          <a:noFill/>
          <a:extLst>
            <a:ext uri="{909E8E84-426E-40DD-AFC4-6F175D3DCCD1}">
              <a14:hiddenFill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16.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naturfoto.cz/fotografie/ostatni/rak-riecny-34236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b="7817"/>
          <a:stretch/>
        </p:blipFill>
        <p:spPr bwMode="auto">
          <a:xfrm>
            <a:off x="685800" y="1600200"/>
            <a:ext cx="6781800" cy="3657599"/>
          </a:xfrm>
          <a:prstGeom prst="rect">
            <a:avLst/>
          </a:prstGeom>
          <a:noFill/>
          <a:extLst>
            <a:ext uri="{909E8E84-426E-40DD-AFC4-6F175D3DCCD1}">
              <a14:hiddenFill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17.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vandr.hu.cz/rumunsko/cgt/t-skokan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1"/>
            <a:ext cx="6324600" cy="3733800"/>
          </a:xfrm>
          <a:prstGeom prst="rect">
            <a:avLst/>
          </a:prstGeom>
          <a:noFill/>
          <a:extLst>
            <a:ext uri="{909E8E84-426E-40DD-AFC4-6F175D3DCCD1}">
              <a14:hiddenFill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18.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biodidac.bio.uottawa.ca/ftp/biodidac/zoo/platyhel/photo/turb037p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4495800" cy="4419600"/>
          </a:xfrm>
          <a:prstGeom prst="rect">
            <a:avLst/>
          </a:prstGeom>
          <a:noFill/>
          <a:extLst>
            <a:ext uri="{909E8E84-426E-40DD-AFC4-6F175D3DCCD1}">
              <a14:hiddenFill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aa.ecn.cz/img_upload/e6ffb6c50bc1424ab10ecf09e063cd63/oceanarium_lisabon_devilfish01_800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15118" r="38954" b="44444"/>
          <a:stretch/>
        </p:blipFill>
        <p:spPr bwMode="auto">
          <a:xfrm>
            <a:off x="1371600" y="1676400"/>
            <a:ext cx="6019800" cy="381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19.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biolib.cz/IMG/GAL/BIG/15998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1"/>
            <a:ext cx="6781800" cy="3733800"/>
          </a:xfrm>
          <a:prstGeom prst="rect">
            <a:avLst/>
          </a:prstGeom>
          <a:noFill/>
          <a:extLst>
            <a:ext uri="{909E8E84-426E-40DD-AFC4-6F175D3DCCD1}">
              <a14:hiddenFill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20.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&amp;lcaron;adávania obrázkov pre dopyt sidlo modr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5638799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&amp;lcaron;adávania obrázkov pre dopyt &amp;zcaron;ralok biely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655319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&amp;lcaron;adávania obrázkov pre dopyt ropucha bradavi&amp;ccaron;natá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5715000" cy="36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&amp;lcaron;adávania obrázkov pre dopyt š&amp;tcaron;uka severná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6705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ediver.info/clanky/whiteshark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3226" t="21389" r="7691" b="14445"/>
          <a:stretch/>
        </p:blipFill>
        <p:spPr bwMode="auto">
          <a:xfrm>
            <a:off x="228600" y="1600200"/>
            <a:ext cx="7467600" cy="35813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larslyn.dk/oman/images/Undervandsfoto/Orange%20blomster%20koral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655320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medúza ušatá aurelia aurita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7643" t="9069" r="10349" b="5966"/>
          <a:stretch/>
        </p:blipFill>
        <p:spPr bwMode="auto">
          <a:xfrm>
            <a:off x="838200" y="1752600"/>
            <a:ext cx="6248400" cy="3429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5.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blog.doucovanie-vzdelavanie.sk/uploads/2011/12/tuniak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6400800" cy="38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6.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international.nordsee.com/backoffice/pictures_pages/xxl_Makrele__1255786795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5472" t="29509" r="3557" b="33333"/>
          <a:stretch/>
        </p:blipFill>
        <p:spPr bwMode="auto">
          <a:xfrm>
            <a:off x="762000" y="1600200"/>
            <a:ext cx="6705600" cy="2819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7.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img.aktuality.sk/stories/NAJNOVSIE_FOTKY/ILUSTRACNE/PRIRODA/ZOO/article/sepia_obycajna_3_tnaqua.org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18214" b="4189"/>
          <a:stretch/>
        </p:blipFill>
        <p:spPr bwMode="auto">
          <a:xfrm>
            <a:off x="762000" y="1981200"/>
            <a:ext cx="6477000" cy="304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8.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ingredienten.nl/images/ingredienten/krab-large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l="9029" t="17304" r="10396" b="15664"/>
          <a:stretch/>
        </p:blipFill>
        <p:spPr bwMode="auto">
          <a:xfrm>
            <a:off x="1219200" y="1828801"/>
            <a:ext cx="5715000" cy="3352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</TotalTime>
  <Words>55</Words>
  <PresentationFormat>Prezentácia na obrazovke (4:3)</PresentationFormat>
  <Paragraphs>26</Paragraphs>
  <Slides>25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25</vt:i4>
      </vt:variant>
    </vt:vector>
  </HeadingPairs>
  <TitlesOfParts>
    <vt:vector size="26" baseType="lpstr">
      <vt:lpstr>Luxusný</vt:lpstr>
      <vt:lpstr>POZNÁVAČKA 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13.</vt:lpstr>
      <vt:lpstr>14.</vt:lpstr>
      <vt:lpstr>15.</vt:lpstr>
      <vt:lpstr>16.</vt:lpstr>
      <vt:lpstr>17.</vt:lpstr>
      <vt:lpstr>18.</vt:lpstr>
      <vt:lpstr>19.</vt:lpstr>
      <vt:lpstr>20.</vt:lpstr>
      <vt:lpstr>21.</vt:lpstr>
      <vt:lpstr>22.</vt:lpstr>
      <vt:lpstr>23.</vt:lpstr>
      <vt:lpstr>24.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POZNÁVAČKA </dc:title>
  <dc:creator>hp</dc:creator>
  <cp:lastModifiedBy>hp</cp:lastModifiedBy>
  <cp:revision>28</cp:revision>
  <dcterms:created xsi:type="dcterms:W3CDTF">2021-05-02T07:57:02Z</dcterms:created>
  <dcterms:modified xsi:type="dcterms:W3CDTF">2021-05-02T08:07:01Z</dcterms:modified>
</cp:coreProperties>
</file>