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12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C07F9A-FD7B-4F8F-8053-AC8CC3C39C23}" type="datetimeFigureOut">
              <a:rPr lang="sk-SK" smtClean="0"/>
              <a:t>28.01.2022</a:t>
            </a:fld>
            <a:endParaRPr lang="sk-SK"/>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F26E1-B1E6-464E-8245-B3887F97189C}" type="slidenum">
              <a:rPr lang="sk-SK" smtClean="0"/>
              <a:t>‹#›</a:t>
            </a:fld>
            <a:endParaRPr lang="sk-SK"/>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8CDF26E1-B1E6-464E-8245-B3887F97189C}" type="slidenum">
              <a:rPr lang="sk-SK" smtClean="0"/>
              <a:t>1</a:t>
            </a:fld>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8CDF26E1-B1E6-464E-8245-B3887F97189C}" type="slidenum">
              <a:rPr lang="sk-SK" smtClean="0"/>
              <a:t>2</a:t>
            </a:fld>
            <a:endParaRPr 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8CDF26E1-B1E6-464E-8245-B3887F97189C}" type="slidenum">
              <a:rPr lang="sk-SK" smtClean="0"/>
              <a:t>3</a:t>
            </a:fld>
            <a:endParaRPr lang="sk-S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8CDF26E1-B1E6-464E-8245-B3887F97189C}" type="slidenum">
              <a:rPr lang="sk-SK" smtClean="0"/>
              <a:t>4</a:t>
            </a:fld>
            <a:endParaRPr 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8CDF26E1-B1E6-464E-8245-B3887F97189C}" type="slidenum">
              <a:rPr lang="sk-SK" smtClean="0"/>
              <a:t>5</a:t>
            </a:fld>
            <a:endParaRPr lang="sk-S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8CDF26E1-B1E6-464E-8245-B3887F97189C}" type="slidenum">
              <a:rPr lang="sk-SK" smtClean="0"/>
              <a:t>6</a:t>
            </a:fld>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smtClean="0"/>
              <a:t>Upravte štýly predlohy textu</a:t>
            </a:r>
            <a:endParaRPr lang="sk-SK"/>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fld id="{FF82D326-0325-480D-BD24-2ED87230C439}" type="datetimeFigureOut">
              <a:rPr lang="sk-SK" smtClean="0"/>
              <a:pPr/>
              <a:t>28.01.2022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1FC0F805-08E3-49FF-B4C1-256627C5FC9E}" type="slidenum">
              <a:rPr lang="sk-SK" smtClean="0"/>
              <a:pPr/>
              <a:t>‹#›</a:t>
            </a:fld>
            <a:endParaRPr lang="sk-SK"/>
          </a:p>
        </p:txBody>
      </p:sp>
    </p:spTree>
    <p:extLst>
      <p:ext uri="{BB962C8B-B14F-4D97-AF65-F5344CB8AC3E}">
        <p14:creationId xmlns:p14="http://schemas.microsoft.com/office/powerpoint/2010/main" val="360570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FF82D326-0325-480D-BD24-2ED87230C439}" type="datetimeFigureOut">
              <a:rPr lang="sk-SK" smtClean="0"/>
              <a:pPr/>
              <a:t>28.01.2022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1FC0F805-08E3-49FF-B4C1-256627C5FC9E}" type="slidenum">
              <a:rPr lang="sk-SK" smtClean="0"/>
              <a:pPr/>
              <a:t>‹#›</a:t>
            </a:fld>
            <a:endParaRPr lang="sk-SK"/>
          </a:p>
        </p:txBody>
      </p:sp>
    </p:spTree>
    <p:extLst>
      <p:ext uri="{BB962C8B-B14F-4D97-AF65-F5344CB8AC3E}">
        <p14:creationId xmlns:p14="http://schemas.microsoft.com/office/powerpoint/2010/main" val="402764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FF82D326-0325-480D-BD24-2ED87230C439}" type="datetimeFigureOut">
              <a:rPr lang="sk-SK" smtClean="0"/>
              <a:pPr/>
              <a:t>28.01.2022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1FC0F805-08E3-49FF-B4C1-256627C5FC9E}" type="slidenum">
              <a:rPr lang="sk-SK" smtClean="0"/>
              <a:pPr/>
              <a:t>‹#›</a:t>
            </a:fld>
            <a:endParaRPr lang="sk-SK"/>
          </a:p>
        </p:txBody>
      </p:sp>
    </p:spTree>
    <p:extLst>
      <p:ext uri="{BB962C8B-B14F-4D97-AF65-F5344CB8AC3E}">
        <p14:creationId xmlns:p14="http://schemas.microsoft.com/office/powerpoint/2010/main" val="1613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FF82D326-0325-480D-BD24-2ED87230C439}" type="datetimeFigureOut">
              <a:rPr lang="sk-SK" smtClean="0"/>
              <a:pPr/>
              <a:t>28.01.2022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1FC0F805-08E3-49FF-B4C1-256627C5FC9E}" type="slidenum">
              <a:rPr lang="sk-SK" smtClean="0"/>
              <a:pPr/>
              <a:t>‹#›</a:t>
            </a:fld>
            <a:endParaRPr lang="sk-SK"/>
          </a:p>
        </p:txBody>
      </p:sp>
    </p:spTree>
    <p:extLst>
      <p:ext uri="{BB962C8B-B14F-4D97-AF65-F5344CB8AC3E}">
        <p14:creationId xmlns:p14="http://schemas.microsoft.com/office/powerpoint/2010/main" val="35684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Upravte štýly predlohy textu</a:t>
            </a:r>
            <a:endParaRPr lang="sk-SK"/>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FF82D326-0325-480D-BD24-2ED87230C439}" type="datetimeFigureOut">
              <a:rPr lang="sk-SK" smtClean="0"/>
              <a:pPr/>
              <a:t>28.01.2022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1FC0F805-08E3-49FF-B4C1-256627C5FC9E}" type="slidenum">
              <a:rPr lang="sk-SK" smtClean="0"/>
              <a:pPr/>
              <a:t>‹#›</a:t>
            </a:fld>
            <a:endParaRPr lang="sk-SK"/>
          </a:p>
        </p:txBody>
      </p:sp>
    </p:spTree>
    <p:extLst>
      <p:ext uri="{BB962C8B-B14F-4D97-AF65-F5344CB8AC3E}">
        <p14:creationId xmlns:p14="http://schemas.microsoft.com/office/powerpoint/2010/main" val="312336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FF82D326-0325-480D-BD24-2ED87230C439}" type="datetimeFigureOut">
              <a:rPr lang="sk-SK" smtClean="0"/>
              <a:pPr/>
              <a:t>28.01.2022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1FC0F805-08E3-49FF-B4C1-256627C5FC9E}" type="slidenum">
              <a:rPr lang="sk-SK" smtClean="0"/>
              <a:pPr/>
              <a:t>‹#›</a:t>
            </a:fld>
            <a:endParaRPr lang="sk-SK"/>
          </a:p>
        </p:txBody>
      </p:sp>
    </p:spTree>
    <p:extLst>
      <p:ext uri="{BB962C8B-B14F-4D97-AF65-F5344CB8AC3E}">
        <p14:creationId xmlns:p14="http://schemas.microsoft.com/office/powerpoint/2010/main" val="48429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Upravte štýly predlohy textu</a:t>
            </a:r>
            <a:endParaRPr lang="sk-SK"/>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FF82D326-0325-480D-BD24-2ED87230C439}" type="datetimeFigureOut">
              <a:rPr lang="sk-SK" smtClean="0"/>
              <a:pPr/>
              <a:t>28.01.2022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1FC0F805-08E3-49FF-B4C1-256627C5FC9E}" type="slidenum">
              <a:rPr lang="sk-SK" smtClean="0"/>
              <a:pPr/>
              <a:t>‹#›</a:t>
            </a:fld>
            <a:endParaRPr lang="sk-SK"/>
          </a:p>
        </p:txBody>
      </p:sp>
    </p:spTree>
    <p:extLst>
      <p:ext uri="{BB962C8B-B14F-4D97-AF65-F5344CB8AC3E}">
        <p14:creationId xmlns:p14="http://schemas.microsoft.com/office/powerpoint/2010/main" val="58526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fld id="{FF82D326-0325-480D-BD24-2ED87230C439}" type="datetimeFigureOut">
              <a:rPr lang="sk-SK" smtClean="0"/>
              <a:pPr/>
              <a:t>28.01.2022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1FC0F805-08E3-49FF-B4C1-256627C5FC9E}" type="slidenum">
              <a:rPr lang="sk-SK" smtClean="0"/>
              <a:pPr/>
              <a:t>‹#›</a:t>
            </a:fld>
            <a:endParaRPr lang="sk-SK"/>
          </a:p>
        </p:txBody>
      </p:sp>
    </p:spTree>
    <p:extLst>
      <p:ext uri="{BB962C8B-B14F-4D97-AF65-F5344CB8AC3E}">
        <p14:creationId xmlns:p14="http://schemas.microsoft.com/office/powerpoint/2010/main" val="298143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FF82D326-0325-480D-BD24-2ED87230C439}" type="datetimeFigureOut">
              <a:rPr lang="sk-SK" smtClean="0"/>
              <a:pPr/>
              <a:t>28.01.2022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1FC0F805-08E3-49FF-B4C1-256627C5FC9E}" type="slidenum">
              <a:rPr lang="sk-SK" smtClean="0"/>
              <a:pPr/>
              <a:t>‹#›</a:t>
            </a:fld>
            <a:endParaRPr lang="sk-SK"/>
          </a:p>
        </p:txBody>
      </p:sp>
    </p:spTree>
    <p:extLst>
      <p:ext uri="{BB962C8B-B14F-4D97-AF65-F5344CB8AC3E}">
        <p14:creationId xmlns:p14="http://schemas.microsoft.com/office/powerpoint/2010/main" val="120672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Upravte štýly predlohy textu</a:t>
            </a:r>
            <a:endParaRPr lang="sk-SK"/>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FF82D326-0325-480D-BD24-2ED87230C439}" type="datetimeFigureOut">
              <a:rPr lang="sk-SK" smtClean="0"/>
              <a:pPr/>
              <a:t>28.01.2022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1FC0F805-08E3-49FF-B4C1-256627C5FC9E}" type="slidenum">
              <a:rPr lang="sk-SK" smtClean="0"/>
              <a:pPr/>
              <a:t>‹#›</a:t>
            </a:fld>
            <a:endParaRPr lang="sk-SK"/>
          </a:p>
        </p:txBody>
      </p:sp>
    </p:spTree>
    <p:extLst>
      <p:ext uri="{BB962C8B-B14F-4D97-AF65-F5344CB8AC3E}">
        <p14:creationId xmlns:p14="http://schemas.microsoft.com/office/powerpoint/2010/main" val="59458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Upravte štýly predlohy textu</a:t>
            </a:r>
            <a:endParaRPr lang="sk-SK"/>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FF82D326-0325-480D-BD24-2ED87230C439}" type="datetimeFigureOut">
              <a:rPr lang="sk-SK" smtClean="0"/>
              <a:pPr/>
              <a:t>28.01.2022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1FC0F805-08E3-49FF-B4C1-256627C5FC9E}" type="slidenum">
              <a:rPr lang="sk-SK" smtClean="0"/>
              <a:pPr/>
              <a:t>‹#›</a:t>
            </a:fld>
            <a:endParaRPr lang="sk-SK"/>
          </a:p>
        </p:txBody>
      </p:sp>
    </p:spTree>
    <p:extLst>
      <p:ext uri="{BB962C8B-B14F-4D97-AF65-F5344CB8AC3E}">
        <p14:creationId xmlns:p14="http://schemas.microsoft.com/office/powerpoint/2010/main" val="291460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2D326-0325-480D-BD24-2ED87230C439}" type="datetimeFigureOut">
              <a:rPr lang="sk-SK" smtClean="0"/>
              <a:pPr/>
              <a:t>28.01.2022</a:t>
            </a:fld>
            <a:endParaRPr lang="sk-SK"/>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0F805-08E3-49FF-B4C1-256627C5FC9E}" type="slidenum">
              <a:rPr lang="sk-SK" smtClean="0"/>
              <a:pPr/>
              <a:t>‹#›</a:t>
            </a:fld>
            <a:endParaRPr lang="sk-SK"/>
          </a:p>
        </p:txBody>
      </p:sp>
    </p:spTree>
    <p:extLst>
      <p:ext uri="{BB962C8B-B14F-4D97-AF65-F5344CB8AC3E}">
        <p14:creationId xmlns:p14="http://schemas.microsoft.com/office/powerpoint/2010/main" val="3919683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t>Politické  strany, hnutia a nátlakové  organizácie</a:t>
            </a:r>
            <a:endParaRPr lang="sk-SK" dirty="0"/>
          </a:p>
        </p:txBody>
      </p:sp>
      <p:sp>
        <p:nvSpPr>
          <p:cNvPr id="3" name="Podnadpis 2"/>
          <p:cNvSpPr>
            <a:spLocks noGrp="1"/>
          </p:cNvSpPr>
          <p:nvPr>
            <p:ph type="subTitle" idx="1"/>
          </p:nvPr>
        </p:nvSpPr>
        <p:spPr/>
        <p:txBody>
          <a:bodyPr/>
          <a:lstStyle/>
          <a:p>
            <a:endParaRPr lang="sk-SK"/>
          </a:p>
        </p:txBody>
      </p:sp>
    </p:spTree>
    <p:extLst>
      <p:ext uri="{BB962C8B-B14F-4D97-AF65-F5344CB8AC3E}">
        <p14:creationId xmlns:p14="http://schemas.microsoft.com/office/powerpoint/2010/main" val="7068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rPr>
              <a:t>Politické strany</a:t>
            </a:r>
            <a:endParaRPr lang="sk-SK" dirty="0">
              <a:solidFill>
                <a:srgbClr val="FF0000"/>
              </a:solidFill>
            </a:endParaRPr>
          </a:p>
        </p:txBody>
      </p:sp>
      <p:sp>
        <p:nvSpPr>
          <p:cNvPr id="3" name="Zástupný symbol obsahu 2"/>
          <p:cNvSpPr>
            <a:spLocks noGrp="1"/>
          </p:cNvSpPr>
          <p:nvPr>
            <p:ph idx="1"/>
          </p:nvPr>
        </p:nvSpPr>
        <p:spPr>
          <a:xfrm>
            <a:off x="457200" y="1268760"/>
            <a:ext cx="8229600" cy="5472608"/>
          </a:xfrm>
        </p:spPr>
        <p:txBody>
          <a:bodyPr>
            <a:noAutofit/>
          </a:bodyPr>
          <a:lstStyle/>
          <a:p>
            <a:r>
              <a:rPr lang="sk-SK" sz="2400" dirty="0" smtClean="0"/>
              <a:t>Cieľom politickej strany je  presadiť svoj zámer, svoje ciele a  idey. To môže len v parlamente, pri tvorbe zákonov. Aby tak urobila musí sa strana dostať do parlamentu. Cesta do parlamentu je cez voľby. Ak  vyhrá voľby, alebo bude súčasťou vládnej koalície, môže presadzovať svoj program. Preto sa každá politická strana usiluje vyhrať voľby, dostať sa do parlamentu a tvoriť zákony. Súťaž politických strán o moc je možná len v demokraciách. V  diktatúrach má moc len jedna strana, jeden vodca a žiadne slobodné voľby nie sú možné.  Na  Slovensku sa do parlamentu dostane iba tá pol. strana, ktorá získa vo voľbách viac ako 5 %  z volebnej účasti. Parlamentné voľby sú každé 4 roky a  volí sa celkom 150 poslancov. V parlamente sa  vytvorí koalícia a  opozícia, prípadne nezávislý. </a:t>
            </a:r>
            <a:endParaRPr lang="sk-SK" sz="2400" dirty="0"/>
          </a:p>
        </p:txBody>
      </p:sp>
    </p:spTree>
    <p:extLst>
      <p:ext uri="{BB962C8B-B14F-4D97-AF65-F5344CB8AC3E}">
        <p14:creationId xmlns:p14="http://schemas.microsoft.com/office/powerpoint/2010/main" val="111416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Koalícia </a:t>
            </a:r>
            <a:endParaRPr lang="sk-SK" dirty="0"/>
          </a:p>
        </p:txBody>
      </p:sp>
      <p:sp>
        <p:nvSpPr>
          <p:cNvPr id="3" name="Zástupný symbol obsahu 2"/>
          <p:cNvSpPr>
            <a:spLocks noGrp="1"/>
          </p:cNvSpPr>
          <p:nvPr>
            <p:ph idx="1"/>
          </p:nvPr>
        </p:nvSpPr>
        <p:spPr>
          <a:xfrm>
            <a:off x="395536" y="1268760"/>
            <a:ext cx="8291264" cy="5328592"/>
          </a:xfrm>
        </p:spPr>
        <p:txBody>
          <a:bodyPr>
            <a:normAutofit/>
          </a:bodyPr>
          <a:lstStyle/>
          <a:p>
            <a:r>
              <a:rPr lang="sk-SK" dirty="0" smtClean="0">
                <a:solidFill>
                  <a:srgbClr val="FF0000"/>
                </a:solidFill>
              </a:rPr>
              <a:t>Koalícia</a:t>
            </a:r>
            <a:r>
              <a:rPr lang="sk-SK" dirty="0" smtClean="0"/>
              <a:t> -  2 a viac  strán, ktoré majú nadpolovičnú väčšinu  76  a  viac  poslancov. Prezident poverí víťazov  volieb vytvoriť vládu. </a:t>
            </a:r>
          </a:p>
          <a:p>
            <a:r>
              <a:rPr lang="sk-SK" dirty="0" smtClean="0"/>
              <a:t>Koalícia vytvorí vládu, navrhne predsedu vlády a ten si zvolí ministrov. Vládu nakoniec  menuje  prezident. Vláda  sa  celých 4  roky  zodpovedá poslancom za svoju činnosť. Ak  zlyhá, koaliční poslanci ju môžu odvolať. A  nastanú predčasné voľby. Predseda vlády – premiér môže meniť  ministrov kedykoľvek. </a:t>
            </a:r>
            <a:endParaRPr lang="sk-SK" dirty="0"/>
          </a:p>
        </p:txBody>
      </p:sp>
    </p:spTree>
    <p:extLst>
      <p:ext uri="{BB962C8B-B14F-4D97-AF65-F5344CB8AC3E}">
        <p14:creationId xmlns:p14="http://schemas.microsoft.com/office/powerpoint/2010/main" val="156594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rPr>
              <a:t>Opozícia</a:t>
            </a:r>
            <a:endParaRPr lang="sk-SK" dirty="0">
              <a:solidFill>
                <a:srgbClr val="FF0000"/>
              </a:solidFill>
            </a:endParaRPr>
          </a:p>
        </p:txBody>
      </p:sp>
      <p:sp>
        <p:nvSpPr>
          <p:cNvPr id="3" name="Zástupný symbol obsahu 2"/>
          <p:cNvSpPr>
            <a:spLocks noGrp="1"/>
          </p:cNvSpPr>
          <p:nvPr>
            <p:ph idx="1"/>
          </p:nvPr>
        </p:nvSpPr>
        <p:spPr/>
        <p:txBody>
          <a:bodyPr/>
          <a:lstStyle/>
          <a:p>
            <a:r>
              <a:rPr lang="sk-SK" dirty="0" smtClean="0"/>
              <a:t>Zvyšní menšinoví poslanci vytvoria  opozíciu. Úlohou opozície je  kontrolovať vládu, navrhovať zákony, upozorňovať na  chyba a kritizovať vládu. Tvoria  funkciu bŕzd a váh v demokracii. Základnou podmienkou demokracie je aby väčšina vládla, ale  pritom rešpektovala práva menšín. Lebo väčšina sa  v  ďalších voľbách môže stať menšinou.</a:t>
            </a:r>
            <a:endParaRPr lang="sk-SK" dirty="0"/>
          </a:p>
        </p:txBody>
      </p:sp>
    </p:spTree>
    <p:extLst>
      <p:ext uri="{BB962C8B-B14F-4D97-AF65-F5344CB8AC3E}">
        <p14:creationId xmlns:p14="http://schemas.microsoft.com/office/powerpoint/2010/main" val="59214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rPr>
              <a:t>Pol. strany </a:t>
            </a:r>
            <a:endParaRPr lang="sk-SK" dirty="0">
              <a:solidFill>
                <a:srgbClr val="FF0000"/>
              </a:solidFill>
            </a:endParaRPr>
          </a:p>
        </p:txBody>
      </p:sp>
      <p:sp>
        <p:nvSpPr>
          <p:cNvPr id="3" name="Zástupný symbol obsahu 2"/>
          <p:cNvSpPr>
            <a:spLocks noGrp="1"/>
          </p:cNvSpPr>
          <p:nvPr>
            <p:ph idx="1"/>
          </p:nvPr>
        </p:nvSpPr>
        <p:spPr>
          <a:xfrm>
            <a:off x="457200" y="1600200"/>
            <a:ext cx="8229600" cy="5069160"/>
          </a:xfrm>
        </p:spPr>
        <p:txBody>
          <a:bodyPr>
            <a:normAutofit fontScale="92500"/>
          </a:bodyPr>
          <a:lstStyle/>
          <a:p>
            <a:r>
              <a:rPr lang="sk-SK" dirty="0" smtClean="0"/>
              <a:t>Delíme  ich na  Pravicové  a ľavicové</a:t>
            </a:r>
          </a:p>
          <a:p>
            <a:r>
              <a:rPr lang="sk-SK" dirty="0" smtClean="0"/>
              <a:t>Konzervatívne, liberálne, sociálne, socialistické, národné ...</a:t>
            </a:r>
          </a:p>
          <a:p>
            <a:r>
              <a:rPr lang="sk-SK" dirty="0" smtClean="0"/>
              <a:t>Sú i strany ktoré sa  zamerajú len špecificky na jeden problém, ale tie spravidla sa nikdy  nedostanú do vlády.  -  zelený ....</a:t>
            </a:r>
          </a:p>
          <a:p>
            <a:r>
              <a:rPr lang="sk-SK" dirty="0" smtClean="0"/>
              <a:t>Existujú i extrémistické strany, ktoré potláčajú práva iných, ale  tie sú spravidla zakázané </a:t>
            </a:r>
          </a:p>
          <a:p>
            <a:r>
              <a:rPr lang="sk-SK" dirty="0" smtClean="0"/>
              <a:t>Sú to hlavne komunistické, fašistické, militantné, anarchistické, nacionalistické a rasistické</a:t>
            </a:r>
            <a:endParaRPr lang="sk-SK" dirty="0"/>
          </a:p>
        </p:txBody>
      </p:sp>
    </p:spTree>
    <p:extLst>
      <p:ext uri="{BB962C8B-B14F-4D97-AF65-F5344CB8AC3E}">
        <p14:creationId xmlns:p14="http://schemas.microsoft.com/office/powerpoint/2010/main" val="89315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706090"/>
          </a:xfrm>
        </p:spPr>
        <p:txBody>
          <a:bodyPr>
            <a:normAutofit fontScale="90000"/>
          </a:bodyPr>
          <a:lstStyle/>
          <a:p>
            <a:endParaRPr lang="sk-SK" dirty="0"/>
          </a:p>
        </p:txBody>
      </p:sp>
      <p:sp>
        <p:nvSpPr>
          <p:cNvPr id="3" name="Zástupný symbol obsahu 2"/>
          <p:cNvSpPr>
            <a:spLocks noGrp="1"/>
          </p:cNvSpPr>
          <p:nvPr>
            <p:ph idx="1"/>
          </p:nvPr>
        </p:nvSpPr>
        <p:spPr>
          <a:xfrm>
            <a:off x="457200" y="1268760"/>
            <a:ext cx="8229600" cy="4857403"/>
          </a:xfrm>
        </p:spPr>
        <p:txBody>
          <a:bodyPr/>
          <a:lstStyle/>
          <a:p>
            <a:r>
              <a:rPr lang="sk-SK" dirty="0" smtClean="0">
                <a:solidFill>
                  <a:srgbClr val="FF0000"/>
                </a:solidFill>
              </a:rPr>
              <a:t>Pravicové pol strany  </a:t>
            </a:r>
            <a:r>
              <a:rPr lang="sk-SK" dirty="0" smtClean="0"/>
              <a:t>-  kladú dôraz na prosperitu, úspech, hosp. rozvoj</a:t>
            </a:r>
            <a:r>
              <a:rPr lang="sk-SK" dirty="0" smtClean="0"/>
              <a:t>.</a:t>
            </a:r>
          </a:p>
          <a:p>
            <a:r>
              <a:rPr lang="sk-SK" dirty="0" smtClean="0"/>
              <a:t>Presadzujú nižšie dane, väčšiu ekonomickú slobodu, ľahšie možnosti podnikania</a:t>
            </a:r>
          </a:p>
          <a:p>
            <a:r>
              <a:rPr lang="sk-SK" dirty="0" smtClean="0">
                <a:solidFill>
                  <a:srgbClr val="FF0000"/>
                </a:solidFill>
              </a:rPr>
              <a:t>Ľavicové strany </a:t>
            </a:r>
            <a:r>
              <a:rPr lang="sk-SK" dirty="0" smtClean="0"/>
              <a:t>-  kladú dôraz na sociálnu rovnosť, menšie sociálne rozdiely medzi bohatými a chudobnými</a:t>
            </a:r>
          </a:p>
          <a:p>
            <a:r>
              <a:rPr lang="sk-SK" dirty="0" smtClean="0"/>
              <a:t>Presadzujú vyššie dane, zdaňovanie bohatších, sociálne podpory slabším ...</a:t>
            </a:r>
            <a:endParaRPr lang="sk-SK"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634082"/>
          </a:xfrm>
        </p:spPr>
        <p:txBody>
          <a:bodyPr>
            <a:normAutofit fontScale="90000"/>
          </a:bodyPr>
          <a:lstStyle/>
          <a:p>
            <a:r>
              <a:rPr lang="sk-SK" dirty="0" smtClean="0">
                <a:solidFill>
                  <a:srgbClr val="FF0000"/>
                </a:solidFill>
              </a:rPr>
              <a:t>Pravica  a ľavica</a:t>
            </a:r>
            <a:endParaRPr lang="sk-SK" dirty="0">
              <a:solidFill>
                <a:srgbClr val="FF0000"/>
              </a:solidFill>
            </a:endParaRPr>
          </a:p>
        </p:txBody>
      </p:sp>
      <p:sp>
        <p:nvSpPr>
          <p:cNvPr id="3" name="Zástupný objekt pre obsah 2"/>
          <p:cNvSpPr>
            <a:spLocks noGrp="1"/>
          </p:cNvSpPr>
          <p:nvPr>
            <p:ph idx="1"/>
          </p:nvPr>
        </p:nvSpPr>
        <p:spPr>
          <a:xfrm>
            <a:off x="0" y="1196752"/>
            <a:ext cx="9144000" cy="5661248"/>
          </a:xfrm>
        </p:spPr>
        <p:txBody>
          <a:bodyPr/>
          <a:lstStyle/>
          <a:p>
            <a:r>
              <a:rPr lang="sk-SK" dirty="0" smtClean="0"/>
              <a:t>V princípe je  rozdiel medzi ľavicou a pravicou takýto:</a:t>
            </a:r>
          </a:p>
          <a:p>
            <a:r>
              <a:rPr lang="sk-SK" dirty="0" smtClean="0"/>
              <a:t>Ak si chudobný tak sa tým netráp, ja ti pomôžem, prispejem ti  -  </a:t>
            </a:r>
            <a:r>
              <a:rPr lang="sk-SK" dirty="0" smtClean="0">
                <a:solidFill>
                  <a:srgbClr val="FF0000"/>
                </a:solidFill>
              </a:rPr>
              <a:t>ľavicové strany</a:t>
            </a:r>
          </a:p>
          <a:p>
            <a:r>
              <a:rPr lang="sk-SK" dirty="0" smtClean="0"/>
              <a:t>Ak si chudobný, tak príď za mnou, naučím ťa pracovať a ty si peniaze zarobíš  - </a:t>
            </a:r>
            <a:r>
              <a:rPr lang="sk-SK" dirty="0" smtClean="0">
                <a:solidFill>
                  <a:srgbClr val="FF0000"/>
                </a:solidFill>
              </a:rPr>
              <a:t>pravicové strany</a:t>
            </a:r>
          </a:p>
          <a:p>
            <a:r>
              <a:rPr lang="sk-SK" dirty="0" smtClean="0"/>
              <a:t>Moderný štát musí byť i trochu pravicový i trochu ľavicový. Sú ľudia, ktorí si nedokážu pomôcť. Dlhodobo chorí, invalidi ...  Takým štát musí pomôcť</a:t>
            </a:r>
          </a:p>
          <a:p>
            <a:endParaRPr lang="sk-SK" dirty="0" smtClean="0"/>
          </a:p>
          <a:p>
            <a:endParaRPr lang="sk-SK" dirty="0"/>
          </a:p>
        </p:txBody>
      </p:sp>
    </p:spTree>
    <p:extLst>
      <p:ext uri="{BB962C8B-B14F-4D97-AF65-F5344CB8AC3E}">
        <p14:creationId xmlns:p14="http://schemas.microsoft.com/office/powerpoint/2010/main" val="152757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706090"/>
          </a:xfrm>
        </p:spPr>
        <p:txBody>
          <a:bodyPr>
            <a:normAutofit fontScale="90000"/>
          </a:bodyPr>
          <a:lstStyle/>
          <a:p>
            <a:r>
              <a:rPr lang="sk-SK" dirty="0" smtClean="0">
                <a:solidFill>
                  <a:srgbClr val="FF0000"/>
                </a:solidFill>
              </a:rPr>
              <a:t>Politické strany</a:t>
            </a:r>
            <a:endParaRPr lang="sk-SK" dirty="0">
              <a:solidFill>
                <a:srgbClr val="FF0000"/>
              </a:solidFill>
            </a:endParaRPr>
          </a:p>
        </p:txBody>
      </p:sp>
      <p:sp>
        <p:nvSpPr>
          <p:cNvPr id="3" name="Zástupný objekt pre obsah 2"/>
          <p:cNvSpPr>
            <a:spLocks noGrp="1"/>
          </p:cNvSpPr>
          <p:nvPr>
            <p:ph idx="1"/>
          </p:nvPr>
        </p:nvSpPr>
        <p:spPr>
          <a:xfrm>
            <a:off x="107504" y="1052736"/>
            <a:ext cx="8856984" cy="5616624"/>
          </a:xfrm>
        </p:spPr>
        <p:txBody>
          <a:bodyPr>
            <a:normAutofit fontScale="92500"/>
          </a:bodyPr>
          <a:lstStyle/>
          <a:p>
            <a:r>
              <a:rPr lang="sk-SK" dirty="0" smtClean="0">
                <a:solidFill>
                  <a:srgbClr val="FF0000"/>
                </a:solidFill>
              </a:rPr>
              <a:t>Konzervatívne strany </a:t>
            </a:r>
            <a:r>
              <a:rPr lang="sk-SK" dirty="0" smtClean="0"/>
              <a:t>-  presadzujú  tradičné hodnoty, nemajú radi veľké zmeny. Sú za  tradičné manželstvá, silný štát, odmietajú interrupciu, eutanáziu ...</a:t>
            </a:r>
          </a:p>
          <a:p>
            <a:r>
              <a:rPr lang="sk-SK" dirty="0" smtClean="0">
                <a:solidFill>
                  <a:srgbClr val="FF0000"/>
                </a:solidFill>
              </a:rPr>
              <a:t>Liberálne strany </a:t>
            </a:r>
            <a:r>
              <a:rPr lang="sk-SK" dirty="0" smtClean="0"/>
              <a:t>-  sú za väčšiu slobodu, každý má rovnaké práva, neodmietajú inú formu manželstva, štát má garantovať všetkým práva </a:t>
            </a:r>
          </a:p>
          <a:p>
            <a:r>
              <a:rPr lang="sk-SK" dirty="0" smtClean="0">
                <a:solidFill>
                  <a:srgbClr val="FF0000"/>
                </a:solidFill>
              </a:rPr>
              <a:t>Národné strany  </a:t>
            </a:r>
            <a:r>
              <a:rPr lang="sk-SK" dirty="0" smtClean="0"/>
              <a:t>-  presadzujú silný národ, konzervativizmus, silný štát, vlastenectvo</a:t>
            </a:r>
          </a:p>
          <a:p>
            <a:r>
              <a:rPr lang="sk-SK" dirty="0" smtClean="0">
                <a:solidFill>
                  <a:srgbClr val="FF0000"/>
                </a:solidFill>
              </a:rPr>
              <a:t>Kresťanské strany</a:t>
            </a:r>
          </a:p>
          <a:p>
            <a:r>
              <a:rPr lang="sk-SK" dirty="0" smtClean="0">
                <a:solidFill>
                  <a:srgbClr val="FF0000"/>
                </a:solidFill>
              </a:rPr>
              <a:t>Extrémistické strany</a:t>
            </a:r>
          </a:p>
          <a:p>
            <a:pPr marL="0" indent="0">
              <a:buNone/>
            </a:pPr>
            <a:r>
              <a:rPr lang="sk-SK" dirty="0">
                <a:solidFill>
                  <a:srgbClr val="FF0000"/>
                </a:solidFill>
              </a:rPr>
              <a:t> </a:t>
            </a:r>
            <a:r>
              <a:rPr lang="sk-SK" dirty="0" smtClean="0">
                <a:solidFill>
                  <a:srgbClr val="FF0000"/>
                </a:solidFill>
              </a:rPr>
              <a:t>   </a:t>
            </a:r>
            <a:endParaRPr lang="sk-SK" dirty="0">
              <a:solidFill>
                <a:srgbClr val="FF0000"/>
              </a:solidFill>
            </a:endParaRPr>
          </a:p>
        </p:txBody>
      </p:sp>
    </p:spTree>
    <p:extLst>
      <p:ext uri="{BB962C8B-B14F-4D97-AF65-F5344CB8AC3E}">
        <p14:creationId xmlns:p14="http://schemas.microsoft.com/office/powerpoint/2010/main" val="1144826772"/>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566</Words>
  <Application>Microsoft Office PowerPoint</Application>
  <PresentationFormat>Prezentácia na obrazovke (4:3)</PresentationFormat>
  <Paragraphs>36</Paragraphs>
  <Slides>8</Slides>
  <Notes>6</Notes>
  <HiddenSlides>0</HiddenSlides>
  <MMClips>0</MMClips>
  <ScaleCrop>false</ScaleCrop>
  <HeadingPairs>
    <vt:vector size="6" baseType="variant">
      <vt:variant>
        <vt:lpstr>Použité písma</vt:lpstr>
      </vt:variant>
      <vt:variant>
        <vt:i4>2</vt:i4>
      </vt:variant>
      <vt:variant>
        <vt:lpstr>Motív</vt:lpstr>
      </vt:variant>
      <vt:variant>
        <vt:i4>1</vt:i4>
      </vt:variant>
      <vt:variant>
        <vt:lpstr>Nadpisy snímok</vt:lpstr>
      </vt:variant>
      <vt:variant>
        <vt:i4>8</vt:i4>
      </vt:variant>
    </vt:vector>
  </HeadingPairs>
  <TitlesOfParts>
    <vt:vector size="11" baseType="lpstr">
      <vt:lpstr>Arial</vt:lpstr>
      <vt:lpstr>Calibri</vt:lpstr>
      <vt:lpstr>Motív Office</vt:lpstr>
      <vt:lpstr>Politické  strany, hnutia a nátlakové  organizácie</vt:lpstr>
      <vt:lpstr>Politické strany</vt:lpstr>
      <vt:lpstr>Koalícia </vt:lpstr>
      <vt:lpstr>Opozícia</vt:lpstr>
      <vt:lpstr>Pol. strany </vt:lpstr>
      <vt:lpstr>Prezentácia programu PowerPoint</vt:lpstr>
      <vt:lpstr>Pravica  a ľavica</vt:lpstr>
      <vt:lpstr>Politické strany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Politické  strany, hnutia a nátlakové  organizácie</dc:title>
  <dc:creator>Radúz</dc:creator>
  <cp:lastModifiedBy>student</cp:lastModifiedBy>
  <cp:revision>7</cp:revision>
  <dcterms:created xsi:type="dcterms:W3CDTF">2018-01-08T21:23:03Z</dcterms:created>
  <dcterms:modified xsi:type="dcterms:W3CDTF">2022-01-28T07:06:33Z</dcterms:modified>
</cp:coreProperties>
</file>