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1A06558-99AA-4D1D-8DAE-BD5055F75FF5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pOnIvKBMZ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980728"/>
            <a:ext cx="8463416" cy="331236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000" dirty="0" smtClean="0"/>
              <a:t>ŽIVOTNÉ PREJAVY ORGANIZMOV</a:t>
            </a:r>
            <a:br>
              <a:rPr lang="sk-SK" sz="4000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príjem a výdaj látok bunkou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755576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2"/>
              </a:rPr>
              <a:t>Ako jedia bunky alebo príjem látok bunkou - </a:t>
            </a:r>
            <a:r>
              <a:rPr lang="sk-SK" dirty="0" err="1" smtClean="0">
                <a:hlinkClick r:id="rId2"/>
              </a:rPr>
              <a:t>YouTube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AKTÍVNY TRANSPORT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vyžaduje si energiu bunky !!!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467544" y="2636912"/>
            <a:ext cx="4464496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Pomocou bielkovín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187624" y="3789040"/>
            <a:ext cx="4464496" cy="792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Endocytóza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1835696" y="5157192"/>
            <a:ext cx="4464496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Exocytóza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Obrázok 6" descr="image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786043" cy="4221053"/>
          </a:xfrm>
          <a:prstGeom prst="rect">
            <a:avLst/>
          </a:prstGeom>
        </p:spPr>
      </p:pic>
      <p:pic>
        <p:nvPicPr>
          <p:cNvPr id="8" name="Obrázok 7" descr="pum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865" y="1019132"/>
            <a:ext cx="7587520" cy="5290188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55576" y="1196752"/>
            <a:ext cx="30444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Sodíkovo-draslíková pumpa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7467600" cy="5865515"/>
          </a:xfrm>
        </p:spPr>
        <p:txBody>
          <a:bodyPr/>
          <a:lstStyle/>
          <a:p>
            <a:r>
              <a:rPr lang="sk-SK" b="1" u="sng" dirty="0" smtClean="0"/>
              <a:t>ENDOCYTÓZA</a:t>
            </a:r>
            <a:endParaRPr lang="sk-SK" b="1" u="sng" dirty="0"/>
          </a:p>
        </p:txBody>
      </p:sp>
      <p:pic>
        <p:nvPicPr>
          <p:cNvPr id="4" name="Obrázok 3" descr="EN.jpg"/>
          <p:cNvPicPr>
            <a:picLocks noChangeAspect="1"/>
          </p:cNvPicPr>
          <p:nvPr/>
        </p:nvPicPr>
        <p:blipFill>
          <a:blip r:embed="rId2" cstate="print"/>
          <a:srcRect l="52247"/>
          <a:stretch>
            <a:fillRect/>
          </a:stretch>
        </p:blipFill>
        <p:spPr>
          <a:xfrm>
            <a:off x="179512" y="1268760"/>
            <a:ext cx="8618439" cy="460851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251520" y="4725144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FAGOCYTÓZA</a:t>
            </a:r>
            <a:endParaRPr lang="sk-SK" sz="3200" b="1" dirty="0"/>
          </a:p>
        </p:txBody>
      </p:sp>
      <p:sp>
        <p:nvSpPr>
          <p:cNvPr id="6" name="Obdĺžnik 5"/>
          <p:cNvSpPr/>
          <p:nvPr/>
        </p:nvSpPr>
        <p:spPr>
          <a:xfrm>
            <a:off x="5004048" y="4725144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PINOCYTÓZA</a:t>
            </a:r>
            <a:endParaRPr lang="sk-SK" sz="3200" b="1" dirty="0"/>
          </a:p>
        </p:txBody>
      </p:sp>
      <p:pic>
        <p:nvPicPr>
          <p:cNvPr id="7" name="Obrázok 6" descr="fagocytoz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628800"/>
            <a:ext cx="5518663" cy="280860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8" name="Obrázok 7" descr="pinocytoz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52747" y="1628800"/>
            <a:ext cx="5991254" cy="27363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19256" cy="6120680"/>
          </a:xfrm>
        </p:spPr>
        <p:txBody>
          <a:bodyPr/>
          <a:lstStyle/>
          <a:p>
            <a:r>
              <a:rPr lang="sk-SK" b="1" u="sng" dirty="0" err="1" smtClean="0"/>
              <a:t>Exocytóza</a:t>
            </a:r>
            <a:endParaRPr lang="sk-SK" b="1" u="sng" dirty="0"/>
          </a:p>
        </p:txBody>
      </p:sp>
      <p:pic>
        <p:nvPicPr>
          <p:cNvPr id="4" name="Obrázok 3" descr="EN.jpg"/>
          <p:cNvPicPr>
            <a:picLocks noChangeAspect="1"/>
          </p:cNvPicPr>
          <p:nvPr/>
        </p:nvPicPr>
        <p:blipFill>
          <a:blip r:embed="rId2" cstate="print"/>
          <a:srcRect r="50000"/>
          <a:stretch>
            <a:fillRect/>
          </a:stretch>
        </p:blipFill>
        <p:spPr>
          <a:xfrm>
            <a:off x="542569" y="1628800"/>
            <a:ext cx="8318935" cy="424847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619672" y="6093296"/>
            <a:ext cx="50642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http://www.youtube.com/watch?v=qpw2p1x9Cic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Bunka komunikuje s prostredím</a:t>
            </a:r>
            <a:endParaRPr lang="sk-SK" dirty="0"/>
          </a:p>
        </p:txBody>
      </p:sp>
      <p:pic>
        <p:nvPicPr>
          <p:cNvPr id="4" name="Zástupný symbol obsahu 3" descr="rastlinna_bunka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9609494">
            <a:off x="2197603" y="1644308"/>
            <a:ext cx="4070970" cy="46409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323528" y="1052736"/>
            <a:ext cx="496642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Prostredníctvom čoho ???</a:t>
            </a:r>
            <a:endParaRPr lang="sk-SK" sz="3200" dirty="0"/>
          </a:p>
        </p:txBody>
      </p:sp>
      <p:sp>
        <p:nvSpPr>
          <p:cNvPr id="6" name="Šípka doprava 5"/>
          <p:cNvSpPr/>
          <p:nvPr/>
        </p:nvSpPr>
        <p:spPr>
          <a:xfrm>
            <a:off x="467544" y="3356992"/>
            <a:ext cx="1872208" cy="15121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2 spôsoby transportu látok: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899592" y="1124744"/>
            <a:ext cx="1440160" cy="12241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868144" y="1124744"/>
            <a:ext cx="1440160" cy="12241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251520" y="2420888"/>
            <a:ext cx="309634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Aktívny </a:t>
            </a:r>
            <a:r>
              <a:rPr lang="sk-SK" sz="4800" b="1" dirty="0" err="1" smtClean="0"/>
              <a:t>transp</a:t>
            </a:r>
            <a:r>
              <a:rPr lang="sk-SK" sz="4800" b="1" dirty="0" smtClean="0"/>
              <a:t>.</a:t>
            </a:r>
            <a:r>
              <a:rPr lang="sk-SK" sz="3600" dirty="0" smtClean="0"/>
              <a:t> </a:t>
            </a:r>
            <a:endParaRPr lang="sk-SK" sz="3600" dirty="0"/>
          </a:p>
        </p:txBody>
      </p:sp>
      <p:sp>
        <p:nvSpPr>
          <p:cNvPr id="7" name="Obdĺžnik 6"/>
          <p:cNvSpPr/>
          <p:nvPr/>
        </p:nvSpPr>
        <p:spPr>
          <a:xfrm>
            <a:off x="5004048" y="2420888"/>
            <a:ext cx="309634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pasívny </a:t>
            </a:r>
            <a:r>
              <a:rPr lang="sk-SK" sz="4800" b="1" dirty="0" err="1" smtClean="0"/>
              <a:t>transp</a:t>
            </a:r>
            <a:r>
              <a:rPr lang="sk-SK" sz="4800" b="1" dirty="0" smtClean="0"/>
              <a:t>.</a:t>
            </a:r>
            <a:r>
              <a:rPr lang="sk-SK" sz="3600" dirty="0" smtClean="0"/>
              <a:t> </a:t>
            </a:r>
            <a:endParaRPr lang="sk-SK" sz="3600" dirty="0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131840" y="1340768"/>
            <a:ext cx="2304256" cy="576064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1907704" y="5517232"/>
            <a:ext cx="4896544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ysClr val="windowText" lastClr="000000"/>
                </a:solidFill>
              </a:rPr>
              <a:t>Podľa čoho aktívny a pasívny???</a:t>
            </a:r>
            <a:endParaRPr lang="sk-SK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Pasívny transport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zahŕňa: 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179512" y="2204864"/>
            <a:ext cx="35283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difúziu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4499992" y="2204864"/>
            <a:ext cx="3960440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osmózu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difúzia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koncentračný spád !!!</a:t>
            </a:r>
            <a:endParaRPr lang="sk-SK" dirty="0"/>
          </a:p>
        </p:txBody>
      </p:sp>
      <p:pic>
        <p:nvPicPr>
          <p:cNvPr id="4" name="Obrázok 3" descr="voda-a-filter-0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318846"/>
            <a:ext cx="5544616" cy="3548554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23528" y="2060848"/>
            <a:ext cx="756084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Difúziou prenikajú z bunky a do bunky </a:t>
            </a:r>
            <a:r>
              <a:rPr lang="sk-SK" sz="40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len malé molekuly</a:t>
            </a:r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CO2, O2, etanol ... !!!!</a:t>
            </a:r>
            <a:endParaRPr lang="sk-SK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71600" y="6309320"/>
            <a:ext cx="5205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http://www.youtube.com/watch?v=ZtsBZFmgMo0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osmóza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3600" dirty="0" smtClean="0"/>
              <a:t>voľný pohyb molekúl vody cez </a:t>
            </a:r>
            <a:r>
              <a:rPr lang="sk-SK" sz="3600" dirty="0" err="1" smtClean="0"/>
              <a:t>semipermeabilnú</a:t>
            </a:r>
            <a:r>
              <a:rPr lang="sk-SK" sz="3600" dirty="0" smtClean="0"/>
              <a:t> membránu </a:t>
            </a:r>
            <a:r>
              <a:rPr lang="sk-SK" sz="3600" u="sng" dirty="0" smtClean="0"/>
              <a:t>proti koncentračnému spád</a:t>
            </a:r>
            <a:r>
              <a:rPr lang="sk-SK" sz="3600" dirty="0" smtClean="0"/>
              <a:t>u !!!</a:t>
            </a:r>
            <a:endParaRPr lang="sk-SK" sz="3600" dirty="0"/>
          </a:p>
        </p:txBody>
      </p:sp>
      <p:pic>
        <p:nvPicPr>
          <p:cNvPr id="4" name="Obrázok 3" descr="ro_odwrocona_osmoz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-7430"/>
            <a:ext cx="7229995" cy="67654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BRZEK~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919" y="1844824"/>
            <a:ext cx="8984058" cy="4772781"/>
          </a:xfrm>
        </p:spPr>
      </p:pic>
      <p:sp>
        <p:nvSpPr>
          <p:cNvPr id="5" name="Obdĺžnik 4"/>
          <p:cNvSpPr/>
          <p:nvPr/>
        </p:nvSpPr>
        <p:spPr>
          <a:xfrm>
            <a:off x="179512" y="980728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Hypertonické prostredie</a:t>
            </a:r>
            <a:endParaRPr lang="sk-SK" sz="2400" dirty="0"/>
          </a:p>
        </p:txBody>
      </p:sp>
      <p:sp>
        <p:nvSpPr>
          <p:cNvPr id="6" name="Obdĺžnik 5"/>
          <p:cNvSpPr/>
          <p:nvPr/>
        </p:nvSpPr>
        <p:spPr>
          <a:xfrm>
            <a:off x="6047656" y="980728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smtClean="0"/>
              <a:t>Hypotonické </a:t>
            </a:r>
            <a:r>
              <a:rPr lang="sk-SK" sz="2400" dirty="0" smtClean="0"/>
              <a:t>prostredie</a:t>
            </a:r>
            <a:endParaRPr lang="sk-SK" sz="2400" dirty="0"/>
          </a:p>
        </p:txBody>
      </p:sp>
      <p:sp>
        <p:nvSpPr>
          <p:cNvPr id="7" name="Obdĺžnik 6"/>
          <p:cNvSpPr/>
          <p:nvPr/>
        </p:nvSpPr>
        <p:spPr>
          <a:xfrm>
            <a:off x="3131840" y="980728"/>
            <a:ext cx="3096344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ysClr val="windowText" lastClr="000000"/>
                </a:solidFill>
              </a:rPr>
              <a:t>Izotonické</a:t>
            </a:r>
            <a:r>
              <a:rPr lang="sk-SK" sz="2400" dirty="0" smtClean="0">
                <a:solidFill>
                  <a:sysClr val="windowText" lastClr="000000"/>
                </a:solidFill>
              </a:rPr>
              <a:t> prostredie</a:t>
            </a:r>
            <a:endParaRPr lang="sk-SK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755576" y="332656"/>
            <a:ext cx="507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http://www.youtube.com/watch?v=7-QJ-UUX0iY</a:t>
            </a:r>
            <a:endParaRPr lang="sk-SK" dirty="0"/>
          </a:p>
        </p:txBody>
      </p:sp>
      <p:sp>
        <p:nvSpPr>
          <p:cNvPr id="9" name="Voľná forma 8"/>
          <p:cNvSpPr/>
          <p:nvPr/>
        </p:nvSpPr>
        <p:spPr>
          <a:xfrm>
            <a:off x="176981" y="1826376"/>
            <a:ext cx="3355001" cy="3261818"/>
          </a:xfrm>
          <a:custGeom>
            <a:avLst/>
            <a:gdLst>
              <a:gd name="connsiteX0" fmla="*/ 442451 w 3355001"/>
              <a:gd name="connsiteY0" fmla="*/ 533366 h 3261818"/>
              <a:gd name="connsiteX1" fmla="*/ 457200 w 3355001"/>
              <a:gd name="connsiteY1" fmla="*/ 356385 h 3261818"/>
              <a:gd name="connsiteX2" fmla="*/ 501445 w 3355001"/>
              <a:gd name="connsiteY2" fmla="*/ 371134 h 3261818"/>
              <a:gd name="connsiteX3" fmla="*/ 530942 w 3355001"/>
              <a:gd name="connsiteY3" fmla="*/ 326889 h 3261818"/>
              <a:gd name="connsiteX4" fmla="*/ 575187 w 3355001"/>
              <a:gd name="connsiteY4" fmla="*/ 312140 h 3261818"/>
              <a:gd name="connsiteX5" fmla="*/ 486696 w 3355001"/>
              <a:gd name="connsiteY5" fmla="*/ 371134 h 3261818"/>
              <a:gd name="connsiteX6" fmla="*/ 471948 w 3355001"/>
              <a:gd name="connsiteY6" fmla="*/ 415379 h 3261818"/>
              <a:gd name="connsiteX7" fmla="*/ 457200 w 3355001"/>
              <a:gd name="connsiteY7" fmla="*/ 474372 h 3261818"/>
              <a:gd name="connsiteX8" fmla="*/ 442451 w 3355001"/>
              <a:gd name="connsiteY8" fmla="*/ 562863 h 3261818"/>
              <a:gd name="connsiteX9" fmla="*/ 309716 w 3355001"/>
              <a:gd name="connsiteY9" fmla="*/ 607108 h 3261818"/>
              <a:gd name="connsiteX10" fmla="*/ 368709 w 3355001"/>
              <a:gd name="connsiteY10" fmla="*/ 621856 h 3261818"/>
              <a:gd name="connsiteX11" fmla="*/ 501445 w 3355001"/>
              <a:gd name="connsiteY11" fmla="*/ 695598 h 3261818"/>
              <a:gd name="connsiteX12" fmla="*/ 530942 w 3355001"/>
              <a:gd name="connsiteY12" fmla="*/ 739843 h 3261818"/>
              <a:gd name="connsiteX13" fmla="*/ 398206 w 3355001"/>
              <a:gd name="connsiteY13" fmla="*/ 828334 h 3261818"/>
              <a:gd name="connsiteX14" fmla="*/ 250722 w 3355001"/>
              <a:gd name="connsiteY14" fmla="*/ 857830 h 3261818"/>
              <a:gd name="connsiteX15" fmla="*/ 44245 w 3355001"/>
              <a:gd name="connsiteY15" fmla="*/ 902076 h 3261818"/>
              <a:gd name="connsiteX16" fmla="*/ 0 w 3355001"/>
              <a:gd name="connsiteY16" fmla="*/ 916824 h 3261818"/>
              <a:gd name="connsiteX17" fmla="*/ 44245 w 3355001"/>
              <a:gd name="connsiteY17" fmla="*/ 961069 h 3261818"/>
              <a:gd name="connsiteX18" fmla="*/ 73742 w 3355001"/>
              <a:gd name="connsiteY18" fmla="*/ 1005314 h 3261818"/>
              <a:gd name="connsiteX19" fmla="*/ 117987 w 3355001"/>
              <a:gd name="connsiteY19" fmla="*/ 1034811 h 3261818"/>
              <a:gd name="connsiteX20" fmla="*/ 176980 w 3355001"/>
              <a:gd name="connsiteY20" fmla="*/ 1079056 h 3261818"/>
              <a:gd name="connsiteX21" fmla="*/ 250722 w 3355001"/>
              <a:gd name="connsiteY21" fmla="*/ 1152798 h 3261818"/>
              <a:gd name="connsiteX22" fmla="*/ 235974 w 3355001"/>
              <a:gd name="connsiteY22" fmla="*/ 1197043 h 3261818"/>
              <a:gd name="connsiteX23" fmla="*/ 147484 w 3355001"/>
              <a:gd name="connsiteY23" fmla="*/ 1300282 h 3261818"/>
              <a:gd name="connsiteX24" fmla="*/ 103238 w 3355001"/>
              <a:gd name="connsiteY24" fmla="*/ 1329779 h 3261818"/>
              <a:gd name="connsiteX25" fmla="*/ 88490 w 3355001"/>
              <a:gd name="connsiteY25" fmla="*/ 1374024 h 3261818"/>
              <a:gd name="connsiteX26" fmla="*/ 44245 w 3355001"/>
              <a:gd name="connsiteY26" fmla="*/ 1403521 h 3261818"/>
              <a:gd name="connsiteX27" fmla="*/ 162232 w 3355001"/>
              <a:gd name="connsiteY27" fmla="*/ 1462514 h 3261818"/>
              <a:gd name="connsiteX28" fmla="*/ 191729 w 3355001"/>
              <a:gd name="connsiteY28" fmla="*/ 1506759 h 3261818"/>
              <a:gd name="connsiteX29" fmla="*/ 103238 w 3355001"/>
              <a:gd name="connsiteY29" fmla="*/ 1580501 h 3261818"/>
              <a:gd name="connsiteX30" fmla="*/ 58993 w 3355001"/>
              <a:gd name="connsiteY30" fmla="*/ 1668992 h 3261818"/>
              <a:gd name="connsiteX31" fmla="*/ 73742 w 3355001"/>
              <a:gd name="connsiteY31" fmla="*/ 1713237 h 3261818"/>
              <a:gd name="connsiteX32" fmla="*/ 221225 w 3355001"/>
              <a:gd name="connsiteY32" fmla="*/ 1713237 h 3261818"/>
              <a:gd name="connsiteX33" fmla="*/ 235974 w 3355001"/>
              <a:gd name="connsiteY33" fmla="*/ 1757482 h 3261818"/>
              <a:gd name="connsiteX34" fmla="*/ 206477 w 3355001"/>
              <a:gd name="connsiteY34" fmla="*/ 2037701 h 3261818"/>
              <a:gd name="connsiteX35" fmla="*/ 176980 w 3355001"/>
              <a:gd name="connsiteY35" fmla="*/ 2126192 h 3261818"/>
              <a:gd name="connsiteX36" fmla="*/ 162232 w 3355001"/>
              <a:gd name="connsiteY36" fmla="*/ 2067198 h 3261818"/>
              <a:gd name="connsiteX37" fmla="*/ 132735 w 3355001"/>
              <a:gd name="connsiteY37" fmla="*/ 2170437 h 3261818"/>
              <a:gd name="connsiteX38" fmla="*/ 103238 w 3355001"/>
              <a:gd name="connsiteY38" fmla="*/ 2288424 h 3261818"/>
              <a:gd name="connsiteX39" fmla="*/ 88490 w 3355001"/>
              <a:gd name="connsiteY39" fmla="*/ 2391663 h 3261818"/>
              <a:gd name="connsiteX40" fmla="*/ 58993 w 3355001"/>
              <a:gd name="connsiteY40" fmla="*/ 2480153 h 3261818"/>
              <a:gd name="connsiteX41" fmla="*/ 44245 w 3355001"/>
              <a:gd name="connsiteY41" fmla="*/ 2539147 h 3261818"/>
              <a:gd name="connsiteX42" fmla="*/ 58993 w 3355001"/>
              <a:gd name="connsiteY42" fmla="*/ 2598140 h 3261818"/>
              <a:gd name="connsiteX43" fmla="*/ 147484 w 3355001"/>
              <a:gd name="connsiteY43" fmla="*/ 2524398 h 3261818"/>
              <a:gd name="connsiteX44" fmla="*/ 191729 w 3355001"/>
              <a:gd name="connsiteY44" fmla="*/ 2494901 h 3261818"/>
              <a:gd name="connsiteX45" fmla="*/ 206477 w 3355001"/>
              <a:gd name="connsiteY45" fmla="*/ 2893108 h 3261818"/>
              <a:gd name="connsiteX46" fmla="*/ 235974 w 3355001"/>
              <a:gd name="connsiteY46" fmla="*/ 2848863 h 3261818"/>
              <a:gd name="connsiteX47" fmla="*/ 280219 w 3355001"/>
              <a:gd name="connsiteY47" fmla="*/ 2775121 h 3261818"/>
              <a:gd name="connsiteX48" fmla="*/ 353961 w 3355001"/>
              <a:gd name="connsiteY48" fmla="*/ 2657134 h 3261818"/>
              <a:gd name="connsiteX49" fmla="*/ 412954 w 3355001"/>
              <a:gd name="connsiteY49" fmla="*/ 2848863 h 3261818"/>
              <a:gd name="connsiteX50" fmla="*/ 427703 w 3355001"/>
              <a:gd name="connsiteY50" fmla="*/ 2907856 h 3261818"/>
              <a:gd name="connsiteX51" fmla="*/ 457200 w 3355001"/>
              <a:gd name="connsiteY51" fmla="*/ 3040592 h 3261818"/>
              <a:gd name="connsiteX52" fmla="*/ 471948 w 3355001"/>
              <a:gd name="connsiteY52" fmla="*/ 2996347 h 3261818"/>
              <a:gd name="connsiteX53" fmla="*/ 516193 w 3355001"/>
              <a:gd name="connsiteY53" fmla="*/ 3011095 h 3261818"/>
              <a:gd name="connsiteX54" fmla="*/ 619432 w 3355001"/>
              <a:gd name="connsiteY54" fmla="*/ 3143830 h 3261818"/>
              <a:gd name="connsiteX55" fmla="*/ 678425 w 3355001"/>
              <a:gd name="connsiteY55" fmla="*/ 3173327 h 3261818"/>
              <a:gd name="connsiteX56" fmla="*/ 737419 w 3355001"/>
              <a:gd name="connsiteY56" fmla="*/ 3084837 h 3261818"/>
              <a:gd name="connsiteX57" fmla="*/ 766916 w 3355001"/>
              <a:gd name="connsiteY57" fmla="*/ 2937353 h 3261818"/>
              <a:gd name="connsiteX58" fmla="*/ 811161 w 3355001"/>
              <a:gd name="connsiteY58" fmla="*/ 2907856 h 3261818"/>
              <a:gd name="connsiteX59" fmla="*/ 855406 w 3355001"/>
              <a:gd name="connsiteY59" fmla="*/ 2966850 h 3261818"/>
              <a:gd name="connsiteX60" fmla="*/ 870154 w 3355001"/>
              <a:gd name="connsiteY60" fmla="*/ 3040592 h 3261818"/>
              <a:gd name="connsiteX61" fmla="*/ 899651 w 3355001"/>
              <a:gd name="connsiteY61" fmla="*/ 3084837 h 3261818"/>
              <a:gd name="connsiteX62" fmla="*/ 943896 w 3355001"/>
              <a:gd name="connsiteY62" fmla="*/ 3158579 h 3261818"/>
              <a:gd name="connsiteX63" fmla="*/ 1135625 w 3355001"/>
              <a:gd name="connsiteY63" fmla="*/ 3261818 h 3261818"/>
              <a:gd name="connsiteX64" fmla="*/ 1150374 w 3355001"/>
              <a:gd name="connsiteY64" fmla="*/ 3202824 h 3261818"/>
              <a:gd name="connsiteX65" fmla="*/ 1165122 w 3355001"/>
              <a:gd name="connsiteY65" fmla="*/ 3084837 h 3261818"/>
              <a:gd name="connsiteX66" fmla="*/ 1253613 w 3355001"/>
              <a:gd name="connsiteY66" fmla="*/ 3202824 h 3261818"/>
              <a:gd name="connsiteX67" fmla="*/ 1342103 w 3355001"/>
              <a:gd name="connsiteY67" fmla="*/ 3261818 h 3261818"/>
              <a:gd name="connsiteX68" fmla="*/ 1386348 w 3355001"/>
              <a:gd name="connsiteY68" fmla="*/ 3188076 h 3261818"/>
              <a:gd name="connsiteX69" fmla="*/ 1401096 w 3355001"/>
              <a:gd name="connsiteY69" fmla="*/ 3040592 h 3261818"/>
              <a:gd name="connsiteX70" fmla="*/ 1460090 w 3355001"/>
              <a:gd name="connsiteY70" fmla="*/ 3070089 h 3261818"/>
              <a:gd name="connsiteX71" fmla="*/ 1548580 w 3355001"/>
              <a:gd name="connsiteY71" fmla="*/ 3158579 h 3261818"/>
              <a:gd name="connsiteX72" fmla="*/ 1592825 w 3355001"/>
              <a:gd name="connsiteY72" fmla="*/ 3202824 h 3261818"/>
              <a:gd name="connsiteX73" fmla="*/ 1651819 w 3355001"/>
              <a:gd name="connsiteY73" fmla="*/ 3173327 h 3261818"/>
              <a:gd name="connsiteX74" fmla="*/ 1710813 w 3355001"/>
              <a:gd name="connsiteY74" fmla="*/ 3114334 h 3261818"/>
              <a:gd name="connsiteX75" fmla="*/ 1828800 w 3355001"/>
              <a:gd name="connsiteY75" fmla="*/ 3173327 h 3261818"/>
              <a:gd name="connsiteX76" fmla="*/ 1961535 w 3355001"/>
              <a:gd name="connsiteY76" fmla="*/ 3202824 h 3261818"/>
              <a:gd name="connsiteX77" fmla="*/ 2064774 w 3355001"/>
              <a:gd name="connsiteY77" fmla="*/ 3114334 h 3261818"/>
              <a:gd name="connsiteX78" fmla="*/ 2094271 w 3355001"/>
              <a:gd name="connsiteY78" fmla="*/ 2937353 h 3261818"/>
              <a:gd name="connsiteX79" fmla="*/ 2138516 w 3355001"/>
              <a:gd name="connsiteY79" fmla="*/ 2996347 h 3261818"/>
              <a:gd name="connsiteX80" fmla="*/ 2197509 w 3355001"/>
              <a:gd name="connsiteY80" fmla="*/ 3011095 h 3261818"/>
              <a:gd name="connsiteX81" fmla="*/ 2241754 w 3355001"/>
              <a:gd name="connsiteY81" fmla="*/ 3040592 h 3261818"/>
              <a:gd name="connsiteX82" fmla="*/ 2403987 w 3355001"/>
              <a:gd name="connsiteY82" fmla="*/ 3070089 h 3261818"/>
              <a:gd name="connsiteX83" fmla="*/ 2477729 w 3355001"/>
              <a:gd name="connsiteY83" fmla="*/ 3055340 h 3261818"/>
              <a:gd name="connsiteX84" fmla="*/ 2492477 w 3355001"/>
              <a:gd name="connsiteY84" fmla="*/ 2996347 h 3261818"/>
              <a:gd name="connsiteX85" fmla="*/ 2551471 w 3355001"/>
              <a:gd name="connsiteY85" fmla="*/ 2671882 h 3261818"/>
              <a:gd name="connsiteX86" fmla="*/ 2595716 w 3355001"/>
              <a:gd name="connsiteY86" fmla="*/ 2657134 h 3261818"/>
              <a:gd name="connsiteX87" fmla="*/ 2610464 w 3355001"/>
              <a:gd name="connsiteY87" fmla="*/ 2598140 h 3261818"/>
              <a:gd name="connsiteX88" fmla="*/ 2580967 w 3355001"/>
              <a:gd name="connsiteY88" fmla="*/ 2509650 h 3261818"/>
              <a:gd name="connsiteX89" fmla="*/ 2625213 w 3355001"/>
              <a:gd name="connsiteY89" fmla="*/ 2332669 h 3261818"/>
              <a:gd name="connsiteX90" fmla="*/ 2669458 w 3355001"/>
              <a:gd name="connsiteY90" fmla="*/ 2229430 h 3261818"/>
              <a:gd name="connsiteX91" fmla="*/ 2698954 w 3355001"/>
              <a:gd name="connsiteY91" fmla="*/ 2111443 h 3261818"/>
              <a:gd name="connsiteX92" fmla="*/ 2920180 w 3355001"/>
              <a:gd name="connsiteY92" fmla="*/ 1934463 h 3261818"/>
              <a:gd name="connsiteX93" fmla="*/ 3097161 w 3355001"/>
              <a:gd name="connsiteY93" fmla="*/ 1845972 h 3261818"/>
              <a:gd name="connsiteX94" fmla="*/ 3215148 w 3355001"/>
              <a:gd name="connsiteY94" fmla="*/ 1786979 h 3261818"/>
              <a:gd name="connsiteX95" fmla="*/ 3333135 w 3355001"/>
              <a:gd name="connsiteY95" fmla="*/ 1757482 h 3261818"/>
              <a:gd name="connsiteX96" fmla="*/ 3347884 w 3355001"/>
              <a:gd name="connsiteY96" fmla="*/ 1698489 h 3261818"/>
              <a:gd name="connsiteX97" fmla="*/ 3288890 w 3355001"/>
              <a:gd name="connsiteY97" fmla="*/ 1639495 h 3261818"/>
              <a:gd name="connsiteX98" fmla="*/ 3200400 w 3355001"/>
              <a:gd name="connsiteY98" fmla="*/ 1609998 h 3261818"/>
              <a:gd name="connsiteX99" fmla="*/ 3038167 w 3355001"/>
              <a:gd name="connsiteY99" fmla="*/ 1580501 h 3261818"/>
              <a:gd name="connsiteX100" fmla="*/ 2979174 w 3355001"/>
              <a:gd name="connsiteY100" fmla="*/ 1565753 h 3261818"/>
              <a:gd name="connsiteX101" fmla="*/ 2890684 w 3355001"/>
              <a:gd name="connsiteY101" fmla="*/ 1536256 h 3261818"/>
              <a:gd name="connsiteX102" fmla="*/ 2861187 w 3355001"/>
              <a:gd name="connsiteY102" fmla="*/ 1492011 h 3261818"/>
              <a:gd name="connsiteX103" fmla="*/ 2861187 w 3355001"/>
              <a:gd name="connsiteY103" fmla="*/ 1359276 h 3261818"/>
              <a:gd name="connsiteX104" fmla="*/ 2816942 w 3355001"/>
              <a:gd name="connsiteY104" fmla="*/ 1344527 h 3261818"/>
              <a:gd name="connsiteX105" fmla="*/ 2684206 w 3355001"/>
              <a:gd name="connsiteY105" fmla="*/ 1300282 h 3261818"/>
              <a:gd name="connsiteX106" fmla="*/ 2698954 w 3355001"/>
              <a:gd name="connsiteY106" fmla="*/ 1226540 h 3261818"/>
              <a:gd name="connsiteX107" fmla="*/ 2757948 w 3355001"/>
              <a:gd name="connsiteY107" fmla="*/ 1182295 h 3261818"/>
              <a:gd name="connsiteX108" fmla="*/ 2802193 w 3355001"/>
              <a:gd name="connsiteY108" fmla="*/ 1123301 h 3261818"/>
              <a:gd name="connsiteX109" fmla="*/ 2816942 w 3355001"/>
              <a:gd name="connsiteY109" fmla="*/ 1079056 h 3261818"/>
              <a:gd name="connsiteX110" fmla="*/ 2802193 w 3355001"/>
              <a:gd name="connsiteY110" fmla="*/ 1152798 h 3261818"/>
              <a:gd name="connsiteX111" fmla="*/ 2772696 w 3355001"/>
              <a:gd name="connsiteY111" fmla="*/ 1108553 h 3261818"/>
              <a:gd name="connsiteX112" fmla="*/ 2757948 w 3355001"/>
              <a:gd name="connsiteY112" fmla="*/ 1020063 h 3261818"/>
              <a:gd name="connsiteX113" fmla="*/ 2713703 w 3355001"/>
              <a:gd name="connsiteY113" fmla="*/ 784089 h 3261818"/>
              <a:gd name="connsiteX114" fmla="*/ 2669458 w 3355001"/>
              <a:gd name="connsiteY114" fmla="*/ 828334 h 3261818"/>
              <a:gd name="connsiteX115" fmla="*/ 2654709 w 3355001"/>
              <a:gd name="connsiteY115" fmla="*/ 872579 h 3261818"/>
              <a:gd name="connsiteX116" fmla="*/ 2625213 w 3355001"/>
              <a:gd name="connsiteY116" fmla="*/ 916824 h 3261818"/>
              <a:gd name="connsiteX117" fmla="*/ 2610464 w 3355001"/>
              <a:gd name="connsiteY117" fmla="*/ 577611 h 3261818"/>
              <a:gd name="connsiteX118" fmla="*/ 2595716 w 3355001"/>
              <a:gd name="connsiteY118" fmla="*/ 459624 h 3261818"/>
              <a:gd name="connsiteX119" fmla="*/ 2580967 w 3355001"/>
              <a:gd name="connsiteY119" fmla="*/ 503869 h 3261818"/>
              <a:gd name="connsiteX120" fmla="*/ 2551471 w 3355001"/>
              <a:gd name="connsiteY120" fmla="*/ 607108 h 3261818"/>
              <a:gd name="connsiteX121" fmla="*/ 2521974 w 3355001"/>
              <a:gd name="connsiteY121" fmla="*/ 651353 h 3261818"/>
              <a:gd name="connsiteX122" fmla="*/ 2477729 w 3355001"/>
              <a:gd name="connsiteY122" fmla="*/ 636605 h 3261818"/>
              <a:gd name="connsiteX123" fmla="*/ 2403987 w 3355001"/>
              <a:gd name="connsiteY123" fmla="*/ 474372 h 3261818"/>
              <a:gd name="connsiteX124" fmla="*/ 2374490 w 3355001"/>
              <a:gd name="connsiteY124" fmla="*/ 415379 h 3261818"/>
              <a:gd name="connsiteX125" fmla="*/ 2359742 w 3355001"/>
              <a:gd name="connsiteY125" fmla="*/ 371134 h 3261818"/>
              <a:gd name="connsiteX126" fmla="*/ 2315496 w 3355001"/>
              <a:gd name="connsiteY126" fmla="*/ 312140 h 3261818"/>
              <a:gd name="connsiteX127" fmla="*/ 2271251 w 3355001"/>
              <a:gd name="connsiteY127" fmla="*/ 326889 h 3261818"/>
              <a:gd name="connsiteX128" fmla="*/ 2256503 w 3355001"/>
              <a:gd name="connsiteY128" fmla="*/ 385882 h 3261818"/>
              <a:gd name="connsiteX129" fmla="*/ 2241754 w 3355001"/>
              <a:gd name="connsiteY129" fmla="*/ 326889 h 3261818"/>
              <a:gd name="connsiteX130" fmla="*/ 2212258 w 3355001"/>
              <a:gd name="connsiteY130" fmla="*/ 267895 h 3261818"/>
              <a:gd name="connsiteX131" fmla="*/ 2197509 w 3355001"/>
              <a:gd name="connsiteY131" fmla="*/ 223650 h 3261818"/>
              <a:gd name="connsiteX132" fmla="*/ 2153264 w 3355001"/>
              <a:gd name="connsiteY132" fmla="*/ 267895 h 3261818"/>
              <a:gd name="connsiteX133" fmla="*/ 2064774 w 3355001"/>
              <a:gd name="connsiteY133" fmla="*/ 149908 h 3261818"/>
              <a:gd name="connsiteX134" fmla="*/ 2035277 w 3355001"/>
              <a:gd name="connsiteY134" fmla="*/ 105663 h 3261818"/>
              <a:gd name="connsiteX135" fmla="*/ 2005780 w 3355001"/>
              <a:gd name="connsiteY135" fmla="*/ 149908 h 3261818"/>
              <a:gd name="connsiteX136" fmla="*/ 1991032 w 3355001"/>
              <a:gd name="connsiteY136" fmla="*/ 194153 h 3261818"/>
              <a:gd name="connsiteX137" fmla="*/ 1917290 w 3355001"/>
              <a:gd name="connsiteY137" fmla="*/ 223650 h 3261818"/>
              <a:gd name="connsiteX138" fmla="*/ 1814051 w 3355001"/>
              <a:gd name="connsiteY138" fmla="*/ 90914 h 3261818"/>
              <a:gd name="connsiteX139" fmla="*/ 1784554 w 3355001"/>
              <a:gd name="connsiteY139" fmla="*/ 46669 h 3261818"/>
              <a:gd name="connsiteX140" fmla="*/ 1740309 w 3355001"/>
              <a:gd name="connsiteY140" fmla="*/ 31921 h 3261818"/>
              <a:gd name="connsiteX141" fmla="*/ 1725561 w 3355001"/>
              <a:gd name="connsiteY141" fmla="*/ 135159 h 3261818"/>
              <a:gd name="connsiteX142" fmla="*/ 1710813 w 3355001"/>
              <a:gd name="connsiteY142" fmla="*/ 179405 h 3261818"/>
              <a:gd name="connsiteX143" fmla="*/ 1592825 w 3355001"/>
              <a:gd name="connsiteY143" fmla="*/ 120411 h 3261818"/>
              <a:gd name="connsiteX144" fmla="*/ 1548580 w 3355001"/>
              <a:gd name="connsiteY144" fmla="*/ 105663 h 3261818"/>
              <a:gd name="connsiteX145" fmla="*/ 1533832 w 3355001"/>
              <a:gd name="connsiteY145" fmla="*/ 164656 h 3261818"/>
              <a:gd name="connsiteX146" fmla="*/ 1519084 w 3355001"/>
              <a:gd name="connsiteY146" fmla="*/ 238398 h 3261818"/>
              <a:gd name="connsiteX147" fmla="*/ 1415845 w 3355001"/>
              <a:gd name="connsiteY147" fmla="*/ 223650 h 3261818"/>
              <a:gd name="connsiteX148" fmla="*/ 1371600 w 3355001"/>
              <a:gd name="connsiteY148" fmla="*/ 208901 h 3261818"/>
              <a:gd name="connsiteX149" fmla="*/ 1283109 w 3355001"/>
              <a:gd name="connsiteY149" fmla="*/ 267895 h 3261818"/>
              <a:gd name="connsiteX150" fmla="*/ 1209367 w 3355001"/>
              <a:gd name="connsiteY150" fmla="*/ 253147 h 3261818"/>
              <a:gd name="connsiteX151" fmla="*/ 1165122 w 3355001"/>
              <a:gd name="connsiteY151" fmla="*/ 238398 h 3261818"/>
              <a:gd name="connsiteX152" fmla="*/ 1106129 w 3355001"/>
              <a:gd name="connsiteY152" fmla="*/ 223650 h 3261818"/>
              <a:gd name="connsiteX153" fmla="*/ 1076632 w 3355001"/>
              <a:gd name="connsiteY153" fmla="*/ 282643 h 3261818"/>
              <a:gd name="connsiteX154" fmla="*/ 973393 w 3355001"/>
              <a:gd name="connsiteY154" fmla="*/ 253147 h 3261818"/>
              <a:gd name="connsiteX155" fmla="*/ 929148 w 3355001"/>
              <a:gd name="connsiteY155" fmla="*/ 282643 h 3261818"/>
              <a:gd name="connsiteX156" fmla="*/ 693174 w 3355001"/>
              <a:gd name="connsiteY156" fmla="*/ 267895 h 3261818"/>
              <a:gd name="connsiteX157" fmla="*/ 678425 w 3355001"/>
              <a:gd name="connsiteY157" fmla="*/ 356385 h 3261818"/>
              <a:gd name="connsiteX158" fmla="*/ 693174 w 3355001"/>
              <a:gd name="connsiteY158" fmla="*/ 444876 h 3261818"/>
              <a:gd name="connsiteX159" fmla="*/ 707922 w 3355001"/>
              <a:gd name="connsiteY159" fmla="*/ 489121 h 3261818"/>
              <a:gd name="connsiteX160" fmla="*/ 634180 w 3355001"/>
              <a:gd name="connsiteY160" fmla="*/ 459624 h 3261818"/>
              <a:gd name="connsiteX161" fmla="*/ 545690 w 3355001"/>
              <a:gd name="connsiteY161" fmla="*/ 400630 h 3261818"/>
              <a:gd name="connsiteX162" fmla="*/ 501445 w 3355001"/>
              <a:gd name="connsiteY162" fmla="*/ 341637 h 32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3355001" h="3261818">
                <a:moveTo>
                  <a:pt x="442451" y="533366"/>
                </a:moveTo>
                <a:cubicBezTo>
                  <a:pt x="447367" y="474372"/>
                  <a:pt x="436969" y="412019"/>
                  <a:pt x="457200" y="356385"/>
                </a:cubicBezTo>
                <a:cubicBezTo>
                  <a:pt x="462513" y="341775"/>
                  <a:pt x="487011" y="376908"/>
                  <a:pt x="501445" y="371134"/>
                </a:cubicBezTo>
                <a:cubicBezTo>
                  <a:pt x="517903" y="364551"/>
                  <a:pt x="517101" y="337962"/>
                  <a:pt x="530942" y="326889"/>
                </a:cubicBezTo>
                <a:cubicBezTo>
                  <a:pt x="543081" y="317177"/>
                  <a:pt x="560439" y="317056"/>
                  <a:pt x="575187" y="312140"/>
                </a:cubicBezTo>
                <a:cubicBezTo>
                  <a:pt x="636631" y="404305"/>
                  <a:pt x="599999" y="320777"/>
                  <a:pt x="486696" y="371134"/>
                </a:cubicBezTo>
                <a:cubicBezTo>
                  <a:pt x="472490" y="377448"/>
                  <a:pt x="476219" y="400431"/>
                  <a:pt x="471948" y="415379"/>
                </a:cubicBezTo>
                <a:cubicBezTo>
                  <a:pt x="466380" y="434869"/>
                  <a:pt x="461175" y="454496"/>
                  <a:pt x="457200" y="474372"/>
                </a:cubicBezTo>
                <a:cubicBezTo>
                  <a:pt x="451335" y="503695"/>
                  <a:pt x="455825" y="536116"/>
                  <a:pt x="442451" y="562863"/>
                </a:cubicBezTo>
                <a:cubicBezTo>
                  <a:pt x="423599" y="600567"/>
                  <a:pt x="330874" y="603582"/>
                  <a:pt x="309716" y="607108"/>
                </a:cubicBezTo>
                <a:cubicBezTo>
                  <a:pt x="329380" y="612024"/>
                  <a:pt x="349480" y="615446"/>
                  <a:pt x="368709" y="621856"/>
                </a:cubicBezTo>
                <a:cubicBezTo>
                  <a:pt x="423235" y="640031"/>
                  <a:pt x="460303" y="654457"/>
                  <a:pt x="501445" y="695598"/>
                </a:cubicBezTo>
                <a:cubicBezTo>
                  <a:pt x="513979" y="708132"/>
                  <a:pt x="521110" y="725095"/>
                  <a:pt x="530942" y="739843"/>
                </a:cubicBezTo>
                <a:cubicBezTo>
                  <a:pt x="486697" y="769340"/>
                  <a:pt x="447215" y="807699"/>
                  <a:pt x="398206" y="828334"/>
                </a:cubicBezTo>
                <a:cubicBezTo>
                  <a:pt x="352000" y="847789"/>
                  <a:pt x="299524" y="846347"/>
                  <a:pt x="250722" y="857830"/>
                </a:cubicBezTo>
                <a:cubicBezTo>
                  <a:pt x="39501" y="907529"/>
                  <a:pt x="255332" y="871920"/>
                  <a:pt x="44245" y="902076"/>
                </a:cubicBezTo>
                <a:cubicBezTo>
                  <a:pt x="29497" y="906992"/>
                  <a:pt x="0" y="901278"/>
                  <a:pt x="0" y="916824"/>
                </a:cubicBezTo>
                <a:cubicBezTo>
                  <a:pt x="0" y="937681"/>
                  <a:pt x="30892" y="945046"/>
                  <a:pt x="44245" y="961069"/>
                </a:cubicBezTo>
                <a:cubicBezTo>
                  <a:pt x="55593" y="974686"/>
                  <a:pt x="61208" y="992780"/>
                  <a:pt x="73742" y="1005314"/>
                </a:cubicBezTo>
                <a:cubicBezTo>
                  <a:pt x="86276" y="1017848"/>
                  <a:pt x="103563" y="1024508"/>
                  <a:pt x="117987" y="1034811"/>
                </a:cubicBezTo>
                <a:cubicBezTo>
                  <a:pt x="137989" y="1049098"/>
                  <a:pt x="159599" y="1061675"/>
                  <a:pt x="176980" y="1079056"/>
                </a:cubicBezTo>
                <a:cubicBezTo>
                  <a:pt x="275303" y="1177379"/>
                  <a:pt x="132735" y="1074139"/>
                  <a:pt x="250722" y="1152798"/>
                </a:cubicBezTo>
                <a:cubicBezTo>
                  <a:pt x="245806" y="1167546"/>
                  <a:pt x="242926" y="1183138"/>
                  <a:pt x="235974" y="1197043"/>
                </a:cubicBezTo>
                <a:cubicBezTo>
                  <a:pt x="216404" y="1236184"/>
                  <a:pt x="179236" y="1273066"/>
                  <a:pt x="147484" y="1300282"/>
                </a:cubicBezTo>
                <a:cubicBezTo>
                  <a:pt x="134026" y="1311818"/>
                  <a:pt x="117987" y="1319947"/>
                  <a:pt x="103238" y="1329779"/>
                </a:cubicBezTo>
                <a:cubicBezTo>
                  <a:pt x="98322" y="1344527"/>
                  <a:pt x="98201" y="1361885"/>
                  <a:pt x="88490" y="1374024"/>
                </a:cubicBezTo>
                <a:cubicBezTo>
                  <a:pt x="77417" y="1387865"/>
                  <a:pt x="32897" y="1389904"/>
                  <a:pt x="44245" y="1403521"/>
                </a:cubicBezTo>
                <a:cubicBezTo>
                  <a:pt x="72395" y="1437300"/>
                  <a:pt x="162232" y="1462514"/>
                  <a:pt x="162232" y="1462514"/>
                </a:cubicBezTo>
                <a:cubicBezTo>
                  <a:pt x="172064" y="1477262"/>
                  <a:pt x="194643" y="1489275"/>
                  <a:pt x="191729" y="1506759"/>
                </a:cubicBezTo>
                <a:cubicBezTo>
                  <a:pt x="188180" y="1528054"/>
                  <a:pt x="119602" y="1569592"/>
                  <a:pt x="103238" y="1580501"/>
                </a:cubicBezTo>
                <a:cubicBezTo>
                  <a:pt x="88327" y="1602869"/>
                  <a:pt x="58993" y="1638464"/>
                  <a:pt x="58993" y="1668992"/>
                </a:cubicBezTo>
                <a:cubicBezTo>
                  <a:pt x="58993" y="1684538"/>
                  <a:pt x="68826" y="1698489"/>
                  <a:pt x="73742" y="1713237"/>
                </a:cubicBezTo>
                <a:cubicBezTo>
                  <a:pt x="136288" y="1681964"/>
                  <a:pt x="146182" y="1659635"/>
                  <a:pt x="221225" y="1713237"/>
                </a:cubicBezTo>
                <a:cubicBezTo>
                  <a:pt x="233875" y="1722273"/>
                  <a:pt x="231058" y="1742734"/>
                  <a:pt x="235974" y="1757482"/>
                </a:cubicBezTo>
                <a:cubicBezTo>
                  <a:pt x="229485" y="1848328"/>
                  <a:pt x="231107" y="1947389"/>
                  <a:pt x="206477" y="2037701"/>
                </a:cubicBezTo>
                <a:cubicBezTo>
                  <a:pt x="198296" y="2067698"/>
                  <a:pt x="176980" y="2126192"/>
                  <a:pt x="176980" y="2126192"/>
                </a:cubicBezTo>
                <a:cubicBezTo>
                  <a:pt x="172064" y="2106527"/>
                  <a:pt x="176565" y="2052865"/>
                  <a:pt x="162232" y="2067198"/>
                </a:cubicBezTo>
                <a:cubicBezTo>
                  <a:pt x="136925" y="2092505"/>
                  <a:pt x="141957" y="2135855"/>
                  <a:pt x="132735" y="2170437"/>
                </a:cubicBezTo>
                <a:cubicBezTo>
                  <a:pt x="122289" y="2209608"/>
                  <a:pt x="111188" y="2248672"/>
                  <a:pt x="103238" y="2288424"/>
                </a:cubicBezTo>
                <a:cubicBezTo>
                  <a:pt x="96421" y="2322511"/>
                  <a:pt x="96307" y="2357791"/>
                  <a:pt x="88490" y="2391663"/>
                </a:cubicBezTo>
                <a:cubicBezTo>
                  <a:pt x="81499" y="2421959"/>
                  <a:pt x="67927" y="2450372"/>
                  <a:pt x="58993" y="2480153"/>
                </a:cubicBezTo>
                <a:cubicBezTo>
                  <a:pt x="53169" y="2499568"/>
                  <a:pt x="49161" y="2519482"/>
                  <a:pt x="44245" y="2539147"/>
                </a:cubicBezTo>
                <a:cubicBezTo>
                  <a:pt x="49161" y="2558811"/>
                  <a:pt x="40173" y="2590612"/>
                  <a:pt x="58993" y="2598140"/>
                </a:cubicBezTo>
                <a:cubicBezTo>
                  <a:pt x="104193" y="2616220"/>
                  <a:pt x="129694" y="2542188"/>
                  <a:pt x="147484" y="2524398"/>
                </a:cubicBezTo>
                <a:cubicBezTo>
                  <a:pt x="160018" y="2511864"/>
                  <a:pt x="176981" y="2504733"/>
                  <a:pt x="191729" y="2494901"/>
                </a:cubicBezTo>
                <a:cubicBezTo>
                  <a:pt x="196645" y="2627637"/>
                  <a:pt x="190002" y="2761307"/>
                  <a:pt x="206477" y="2893108"/>
                </a:cubicBezTo>
                <a:cubicBezTo>
                  <a:pt x="208676" y="2910696"/>
                  <a:pt x="226580" y="2863894"/>
                  <a:pt x="235974" y="2848863"/>
                </a:cubicBezTo>
                <a:cubicBezTo>
                  <a:pt x="251167" y="2824555"/>
                  <a:pt x="267399" y="2800760"/>
                  <a:pt x="280219" y="2775121"/>
                </a:cubicBezTo>
                <a:cubicBezTo>
                  <a:pt x="336083" y="2663393"/>
                  <a:pt x="276326" y="2734769"/>
                  <a:pt x="353961" y="2657134"/>
                </a:cubicBezTo>
                <a:cubicBezTo>
                  <a:pt x="386520" y="2754810"/>
                  <a:pt x="384420" y="2744238"/>
                  <a:pt x="412954" y="2848863"/>
                </a:cubicBezTo>
                <a:cubicBezTo>
                  <a:pt x="418287" y="2868418"/>
                  <a:pt x="423728" y="2887980"/>
                  <a:pt x="427703" y="2907856"/>
                </a:cubicBezTo>
                <a:cubicBezTo>
                  <a:pt x="453660" y="3037641"/>
                  <a:pt x="428495" y="2954482"/>
                  <a:pt x="457200" y="3040592"/>
                </a:cubicBezTo>
                <a:cubicBezTo>
                  <a:pt x="462116" y="3025844"/>
                  <a:pt x="458043" y="3003300"/>
                  <a:pt x="471948" y="2996347"/>
                </a:cubicBezTo>
                <a:cubicBezTo>
                  <a:pt x="485853" y="2989394"/>
                  <a:pt x="505200" y="3000102"/>
                  <a:pt x="516193" y="3011095"/>
                </a:cubicBezTo>
                <a:cubicBezTo>
                  <a:pt x="592435" y="3087336"/>
                  <a:pt x="546779" y="3091934"/>
                  <a:pt x="619432" y="3143830"/>
                </a:cubicBezTo>
                <a:cubicBezTo>
                  <a:pt x="637322" y="3156609"/>
                  <a:pt x="658761" y="3163495"/>
                  <a:pt x="678425" y="3173327"/>
                </a:cubicBezTo>
                <a:cubicBezTo>
                  <a:pt x="698090" y="3143830"/>
                  <a:pt x="723784" y="3117561"/>
                  <a:pt x="737419" y="3084837"/>
                </a:cubicBezTo>
                <a:cubicBezTo>
                  <a:pt x="737665" y="3084246"/>
                  <a:pt x="757003" y="2952223"/>
                  <a:pt x="766916" y="2937353"/>
                </a:cubicBezTo>
                <a:cubicBezTo>
                  <a:pt x="776748" y="2922605"/>
                  <a:pt x="796413" y="2917688"/>
                  <a:pt x="811161" y="2907856"/>
                </a:cubicBezTo>
                <a:cubicBezTo>
                  <a:pt x="825909" y="2927521"/>
                  <a:pt x="845423" y="2944388"/>
                  <a:pt x="855406" y="2966850"/>
                </a:cubicBezTo>
                <a:cubicBezTo>
                  <a:pt x="865587" y="2989757"/>
                  <a:pt x="861352" y="3017121"/>
                  <a:pt x="870154" y="3040592"/>
                </a:cubicBezTo>
                <a:cubicBezTo>
                  <a:pt x="876378" y="3057189"/>
                  <a:pt x="890257" y="3069806"/>
                  <a:pt x="899651" y="3084837"/>
                </a:cubicBezTo>
                <a:cubicBezTo>
                  <a:pt x="914844" y="3109145"/>
                  <a:pt x="922685" y="3139296"/>
                  <a:pt x="943896" y="3158579"/>
                </a:cubicBezTo>
                <a:cubicBezTo>
                  <a:pt x="1005963" y="3215003"/>
                  <a:pt x="1063558" y="3232991"/>
                  <a:pt x="1135625" y="3261818"/>
                </a:cubicBezTo>
                <a:cubicBezTo>
                  <a:pt x="1140541" y="3242153"/>
                  <a:pt x="1147042" y="3222818"/>
                  <a:pt x="1150374" y="3202824"/>
                </a:cubicBezTo>
                <a:cubicBezTo>
                  <a:pt x="1156890" y="3163728"/>
                  <a:pt x="1125487" y="3084837"/>
                  <a:pt x="1165122" y="3084837"/>
                </a:cubicBezTo>
                <a:cubicBezTo>
                  <a:pt x="1214283" y="3084837"/>
                  <a:pt x="1218851" y="3168062"/>
                  <a:pt x="1253613" y="3202824"/>
                </a:cubicBezTo>
                <a:cubicBezTo>
                  <a:pt x="1308851" y="3258062"/>
                  <a:pt x="1278071" y="3240473"/>
                  <a:pt x="1342103" y="3261818"/>
                </a:cubicBezTo>
                <a:cubicBezTo>
                  <a:pt x="1356851" y="3237237"/>
                  <a:pt x="1378962" y="3215774"/>
                  <a:pt x="1386348" y="3188076"/>
                </a:cubicBezTo>
                <a:cubicBezTo>
                  <a:pt x="1399078" y="3140338"/>
                  <a:pt x="1374911" y="3082489"/>
                  <a:pt x="1401096" y="3040592"/>
                </a:cubicBezTo>
                <a:cubicBezTo>
                  <a:pt x="1412748" y="3021948"/>
                  <a:pt x="1442922" y="3056355"/>
                  <a:pt x="1460090" y="3070089"/>
                </a:cubicBezTo>
                <a:cubicBezTo>
                  <a:pt x="1492664" y="3096148"/>
                  <a:pt x="1519083" y="3129082"/>
                  <a:pt x="1548580" y="3158579"/>
                </a:cubicBezTo>
                <a:lnTo>
                  <a:pt x="1592825" y="3202824"/>
                </a:lnTo>
                <a:cubicBezTo>
                  <a:pt x="1612490" y="3192992"/>
                  <a:pt x="1636273" y="3188873"/>
                  <a:pt x="1651819" y="3173327"/>
                </a:cubicBezTo>
                <a:cubicBezTo>
                  <a:pt x="1730476" y="3094670"/>
                  <a:pt x="1592824" y="3153662"/>
                  <a:pt x="1710813" y="3114334"/>
                </a:cubicBezTo>
                <a:cubicBezTo>
                  <a:pt x="1855666" y="3150547"/>
                  <a:pt x="1678387" y="3098120"/>
                  <a:pt x="1828800" y="3173327"/>
                </a:cubicBezTo>
                <a:cubicBezTo>
                  <a:pt x="1842690" y="3180272"/>
                  <a:pt x="1953771" y="3201271"/>
                  <a:pt x="1961535" y="3202824"/>
                </a:cubicBezTo>
                <a:cubicBezTo>
                  <a:pt x="1995948" y="3173327"/>
                  <a:pt x="2044504" y="3154873"/>
                  <a:pt x="2064774" y="3114334"/>
                </a:cubicBezTo>
                <a:cubicBezTo>
                  <a:pt x="2091521" y="3060841"/>
                  <a:pt x="2062573" y="2988070"/>
                  <a:pt x="2094271" y="2937353"/>
                </a:cubicBezTo>
                <a:cubicBezTo>
                  <a:pt x="2107299" y="2916509"/>
                  <a:pt x="2118514" y="2982060"/>
                  <a:pt x="2138516" y="2996347"/>
                </a:cubicBezTo>
                <a:cubicBezTo>
                  <a:pt x="2155010" y="3008128"/>
                  <a:pt x="2177845" y="3006179"/>
                  <a:pt x="2197509" y="3011095"/>
                </a:cubicBezTo>
                <a:cubicBezTo>
                  <a:pt x="2212257" y="3020927"/>
                  <a:pt x="2225462" y="3033610"/>
                  <a:pt x="2241754" y="3040592"/>
                </a:cubicBezTo>
                <a:cubicBezTo>
                  <a:pt x="2276520" y="3055492"/>
                  <a:pt x="2380070" y="3066672"/>
                  <a:pt x="2403987" y="3070089"/>
                </a:cubicBezTo>
                <a:cubicBezTo>
                  <a:pt x="2428568" y="3065173"/>
                  <a:pt x="2458472" y="3071388"/>
                  <a:pt x="2477729" y="3055340"/>
                </a:cubicBezTo>
                <a:cubicBezTo>
                  <a:pt x="2493300" y="3042364"/>
                  <a:pt x="2488851" y="3016290"/>
                  <a:pt x="2492477" y="2996347"/>
                </a:cubicBezTo>
                <a:cubicBezTo>
                  <a:pt x="2511861" y="2889734"/>
                  <a:pt x="2513386" y="2773442"/>
                  <a:pt x="2551471" y="2671882"/>
                </a:cubicBezTo>
                <a:cubicBezTo>
                  <a:pt x="2556930" y="2657326"/>
                  <a:pt x="2580968" y="2662050"/>
                  <a:pt x="2595716" y="2657134"/>
                </a:cubicBezTo>
                <a:cubicBezTo>
                  <a:pt x="2600632" y="2637469"/>
                  <a:pt x="2612481" y="2618309"/>
                  <a:pt x="2610464" y="2598140"/>
                </a:cubicBezTo>
                <a:cubicBezTo>
                  <a:pt x="2607370" y="2567202"/>
                  <a:pt x="2580967" y="2509650"/>
                  <a:pt x="2580967" y="2509650"/>
                </a:cubicBezTo>
                <a:cubicBezTo>
                  <a:pt x="2591462" y="2446685"/>
                  <a:pt x="2595998" y="2391100"/>
                  <a:pt x="2625213" y="2332669"/>
                </a:cubicBezTo>
                <a:cubicBezTo>
                  <a:pt x="2649384" y="2284326"/>
                  <a:pt x="2656438" y="2277169"/>
                  <a:pt x="2669458" y="2229430"/>
                </a:cubicBezTo>
                <a:cubicBezTo>
                  <a:pt x="2680125" y="2190319"/>
                  <a:pt x="2668445" y="2138138"/>
                  <a:pt x="2698954" y="2111443"/>
                </a:cubicBezTo>
                <a:cubicBezTo>
                  <a:pt x="2766420" y="2052411"/>
                  <a:pt x="2841056" y="1980272"/>
                  <a:pt x="2920180" y="1934463"/>
                </a:cubicBezTo>
                <a:cubicBezTo>
                  <a:pt x="2977261" y="1901416"/>
                  <a:pt x="3042281" y="1882558"/>
                  <a:pt x="3097161" y="1845972"/>
                </a:cubicBezTo>
                <a:cubicBezTo>
                  <a:pt x="3147904" y="1812144"/>
                  <a:pt x="3148144" y="1807596"/>
                  <a:pt x="3215148" y="1786979"/>
                </a:cubicBezTo>
                <a:cubicBezTo>
                  <a:pt x="3253895" y="1775057"/>
                  <a:pt x="3333135" y="1757482"/>
                  <a:pt x="3333135" y="1757482"/>
                </a:cubicBezTo>
                <a:cubicBezTo>
                  <a:pt x="3338051" y="1737818"/>
                  <a:pt x="3355001" y="1717468"/>
                  <a:pt x="3347884" y="1698489"/>
                </a:cubicBezTo>
                <a:cubicBezTo>
                  <a:pt x="3338119" y="1672450"/>
                  <a:pt x="3312737" y="1653803"/>
                  <a:pt x="3288890" y="1639495"/>
                </a:cubicBezTo>
                <a:cubicBezTo>
                  <a:pt x="3262229" y="1623498"/>
                  <a:pt x="3230564" y="1617539"/>
                  <a:pt x="3200400" y="1609998"/>
                </a:cubicBezTo>
                <a:cubicBezTo>
                  <a:pt x="3066594" y="1576548"/>
                  <a:pt x="3231936" y="1615732"/>
                  <a:pt x="3038167" y="1580501"/>
                </a:cubicBezTo>
                <a:cubicBezTo>
                  <a:pt x="3018224" y="1576875"/>
                  <a:pt x="2998589" y="1571577"/>
                  <a:pt x="2979174" y="1565753"/>
                </a:cubicBezTo>
                <a:cubicBezTo>
                  <a:pt x="2949393" y="1556819"/>
                  <a:pt x="2890684" y="1536256"/>
                  <a:pt x="2890684" y="1536256"/>
                </a:cubicBezTo>
                <a:cubicBezTo>
                  <a:pt x="2880852" y="1521508"/>
                  <a:pt x="2863145" y="1509628"/>
                  <a:pt x="2861187" y="1492011"/>
                </a:cubicBezTo>
                <a:cubicBezTo>
                  <a:pt x="2857685" y="1460499"/>
                  <a:pt x="2896207" y="1394297"/>
                  <a:pt x="2861187" y="1359276"/>
                </a:cubicBezTo>
                <a:cubicBezTo>
                  <a:pt x="2850194" y="1348283"/>
                  <a:pt x="2831890" y="1348798"/>
                  <a:pt x="2816942" y="1344527"/>
                </a:cubicBezTo>
                <a:cubicBezTo>
                  <a:pt x="2705795" y="1312771"/>
                  <a:pt x="2811339" y="1351135"/>
                  <a:pt x="2684206" y="1300282"/>
                </a:cubicBezTo>
                <a:cubicBezTo>
                  <a:pt x="2689122" y="1275701"/>
                  <a:pt x="2685668" y="1247797"/>
                  <a:pt x="2698954" y="1226540"/>
                </a:cubicBezTo>
                <a:cubicBezTo>
                  <a:pt x="2711982" y="1205696"/>
                  <a:pt x="2740567" y="1199676"/>
                  <a:pt x="2757948" y="1182295"/>
                </a:cubicBezTo>
                <a:cubicBezTo>
                  <a:pt x="2775329" y="1164914"/>
                  <a:pt x="2787445" y="1142966"/>
                  <a:pt x="2802193" y="1123301"/>
                </a:cubicBezTo>
                <a:cubicBezTo>
                  <a:pt x="2807109" y="1108553"/>
                  <a:pt x="2816942" y="1063510"/>
                  <a:pt x="2816942" y="1079056"/>
                </a:cubicBezTo>
                <a:cubicBezTo>
                  <a:pt x="2816942" y="1104123"/>
                  <a:pt x="2823050" y="1138893"/>
                  <a:pt x="2802193" y="1152798"/>
                </a:cubicBezTo>
                <a:cubicBezTo>
                  <a:pt x="2787445" y="1162630"/>
                  <a:pt x="2782528" y="1123301"/>
                  <a:pt x="2772696" y="1108553"/>
                </a:cubicBezTo>
                <a:cubicBezTo>
                  <a:pt x="2767780" y="1079056"/>
                  <a:pt x="2761078" y="1049802"/>
                  <a:pt x="2757948" y="1020063"/>
                </a:cubicBezTo>
                <a:cubicBezTo>
                  <a:pt x="2734794" y="800090"/>
                  <a:pt x="2780704" y="884590"/>
                  <a:pt x="2713703" y="784089"/>
                </a:cubicBezTo>
                <a:cubicBezTo>
                  <a:pt x="2698955" y="798837"/>
                  <a:pt x="2681028" y="810980"/>
                  <a:pt x="2669458" y="828334"/>
                </a:cubicBezTo>
                <a:cubicBezTo>
                  <a:pt x="2660834" y="841269"/>
                  <a:pt x="2661661" y="858674"/>
                  <a:pt x="2654709" y="872579"/>
                </a:cubicBezTo>
                <a:cubicBezTo>
                  <a:pt x="2646782" y="888433"/>
                  <a:pt x="2635045" y="902076"/>
                  <a:pt x="2625213" y="916824"/>
                </a:cubicBezTo>
                <a:cubicBezTo>
                  <a:pt x="2620297" y="803753"/>
                  <a:pt x="2617751" y="690554"/>
                  <a:pt x="2610464" y="577611"/>
                </a:cubicBezTo>
                <a:cubicBezTo>
                  <a:pt x="2607912" y="538058"/>
                  <a:pt x="2610436" y="496424"/>
                  <a:pt x="2595716" y="459624"/>
                </a:cubicBezTo>
                <a:cubicBezTo>
                  <a:pt x="2589942" y="445190"/>
                  <a:pt x="2585238" y="488921"/>
                  <a:pt x="2580967" y="503869"/>
                </a:cubicBezTo>
                <a:cubicBezTo>
                  <a:pt x="2574666" y="525921"/>
                  <a:pt x="2563258" y="583534"/>
                  <a:pt x="2551471" y="607108"/>
                </a:cubicBezTo>
                <a:cubicBezTo>
                  <a:pt x="2543544" y="622962"/>
                  <a:pt x="2531806" y="636605"/>
                  <a:pt x="2521974" y="651353"/>
                </a:cubicBezTo>
                <a:cubicBezTo>
                  <a:pt x="2507226" y="646437"/>
                  <a:pt x="2488722" y="647598"/>
                  <a:pt x="2477729" y="636605"/>
                </a:cubicBezTo>
                <a:cubicBezTo>
                  <a:pt x="2432411" y="591287"/>
                  <a:pt x="2426362" y="530309"/>
                  <a:pt x="2403987" y="474372"/>
                </a:cubicBezTo>
                <a:cubicBezTo>
                  <a:pt x="2395822" y="453959"/>
                  <a:pt x="2383151" y="435587"/>
                  <a:pt x="2374490" y="415379"/>
                </a:cubicBezTo>
                <a:cubicBezTo>
                  <a:pt x="2368366" y="401090"/>
                  <a:pt x="2367455" y="384632"/>
                  <a:pt x="2359742" y="371134"/>
                </a:cubicBezTo>
                <a:cubicBezTo>
                  <a:pt x="2347546" y="349792"/>
                  <a:pt x="2330245" y="331805"/>
                  <a:pt x="2315496" y="312140"/>
                </a:cubicBezTo>
                <a:cubicBezTo>
                  <a:pt x="2300748" y="317056"/>
                  <a:pt x="2280963" y="314749"/>
                  <a:pt x="2271251" y="326889"/>
                </a:cubicBezTo>
                <a:cubicBezTo>
                  <a:pt x="2258589" y="342717"/>
                  <a:pt x="2276773" y="385882"/>
                  <a:pt x="2256503" y="385882"/>
                </a:cubicBezTo>
                <a:cubicBezTo>
                  <a:pt x="2236233" y="385882"/>
                  <a:pt x="2248871" y="345868"/>
                  <a:pt x="2241754" y="326889"/>
                </a:cubicBezTo>
                <a:cubicBezTo>
                  <a:pt x="2234034" y="306303"/>
                  <a:pt x="2220919" y="288103"/>
                  <a:pt x="2212258" y="267895"/>
                </a:cubicBezTo>
                <a:cubicBezTo>
                  <a:pt x="2206134" y="253606"/>
                  <a:pt x="2202425" y="238398"/>
                  <a:pt x="2197509" y="223650"/>
                </a:cubicBezTo>
                <a:cubicBezTo>
                  <a:pt x="2182761" y="238398"/>
                  <a:pt x="2173912" y="264945"/>
                  <a:pt x="2153264" y="267895"/>
                </a:cubicBezTo>
                <a:cubicBezTo>
                  <a:pt x="2081704" y="278118"/>
                  <a:pt x="2079668" y="183418"/>
                  <a:pt x="2064774" y="149908"/>
                </a:cubicBezTo>
                <a:cubicBezTo>
                  <a:pt x="2057575" y="133710"/>
                  <a:pt x="2045109" y="120411"/>
                  <a:pt x="2035277" y="105663"/>
                </a:cubicBezTo>
                <a:cubicBezTo>
                  <a:pt x="2025445" y="120411"/>
                  <a:pt x="2013707" y="134054"/>
                  <a:pt x="2005780" y="149908"/>
                </a:cubicBezTo>
                <a:cubicBezTo>
                  <a:pt x="1998828" y="163813"/>
                  <a:pt x="2002975" y="184201"/>
                  <a:pt x="1991032" y="194153"/>
                </a:cubicBezTo>
                <a:cubicBezTo>
                  <a:pt x="1970694" y="211101"/>
                  <a:pt x="1941871" y="213818"/>
                  <a:pt x="1917290" y="223650"/>
                </a:cubicBezTo>
                <a:cubicBezTo>
                  <a:pt x="1768190" y="0"/>
                  <a:pt x="1929570" y="229536"/>
                  <a:pt x="1814051" y="90914"/>
                </a:cubicBezTo>
                <a:cubicBezTo>
                  <a:pt x="1802703" y="77297"/>
                  <a:pt x="1798395" y="57742"/>
                  <a:pt x="1784554" y="46669"/>
                </a:cubicBezTo>
                <a:cubicBezTo>
                  <a:pt x="1772415" y="36958"/>
                  <a:pt x="1755057" y="36837"/>
                  <a:pt x="1740309" y="31921"/>
                </a:cubicBezTo>
                <a:cubicBezTo>
                  <a:pt x="1735393" y="66334"/>
                  <a:pt x="1732378" y="101072"/>
                  <a:pt x="1725561" y="135159"/>
                </a:cubicBezTo>
                <a:cubicBezTo>
                  <a:pt x="1722512" y="150404"/>
                  <a:pt x="1726148" y="176849"/>
                  <a:pt x="1710813" y="179405"/>
                </a:cubicBezTo>
                <a:cubicBezTo>
                  <a:pt x="1672539" y="185784"/>
                  <a:pt x="1624333" y="136165"/>
                  <a:pt x="1592825" y="120411"/>
                </a:cubicBezTo>
                <a:cubicBezTo>
                  <a:pt x="1578920" y="113459"/>
                  <a:pt x="1563328" y="110579"/>
                  <a:pt x="1548580" y="105663"/>
                </a:cubicBezTo>
                <a:cubicBezTo>
                  <a:pt x="1543664" y="125327"/>
                  <a:pt x="1538229" y="144869"/>
                  <a:pt x="1533832" y="164656"/>
                </a:cubicBezTo>
                <a:cubicBezTo>
                  <a:pt x="1528394" y="189127"/>
                  <a:pt x="1541505" y="227187"/>
                  <a:pt x="1519084" y="238398"/>
                </a:cubicBezTo>
                <a:cubicBezTo>
                  <a:pt x="1487992" y="253944"/>
                  <a:pt x="1450258" y="228566"/>
                  <a:pt x="1415845" y="223650"/>
                </a:cubicBezTo>
                <a:cubicBezTo>
                  <a:pt x="1401097" y="218734"/>
                  <a:pt x="1386348" y="203985"/>
                  <a:pt x="1371600" y="208901"/>
                </a:cubicBezTo>
                <a:cubicBezTo>
                  <a:pt x="1337968" y="220112"/>
                  <a:pt x="1283109" y="267895"/>
                  <a:pt x="1283109" y="267895"/>
                </a:cubicBezTo>
                <a:cubicBezTo>
                  <a:pt x="1258528" y="262979"/>
                  <a:pt x="1233686" y="259227"/>
                  <a:pt x="1209367" y="253147"/>
                </a:cubicBezTo>
                <a:cubicBezTo>
                  <a:pt x="1194285" y="249376"/>
                  <a:pt x="1180070" y="242669"/>
                  <a:pt x="1165122" y="238398"/>
                </a:cubicBezTo>
                <a:cubicBezTo>
                  <a:pt x="1145632" y="232829"/>
                  <a:pt x="1125793" y="228566"/>
                  <a:pt x="1106129" y="223650"/>
                </a:cubicBezTo>
                <a:cubicBezTo>
                  <a:pt x="1096297" y="243314"/>
                  <a:pt x="1096296" y="272811"/>
                  <a:pt x="1076632" y="282643"/>
                </a:cubicBezTo>
                <a:cubicBezTo>
                  <a:pt x="1069224" y="286347"/>
                  <a:pt x="985736" y="257261"/>
                  <a:pt x="973393" y="253147"/>
                </a:cubicBezTo>
                <a:cubicBezTo>
                  <a:pt x="958645" y="262979"/>
                  <a:pt x="946849" y="281711"/>
                  <a:pt x="929148" y="282643"/>
                </a:cubicBezTo>
                <a:cubicBezTo>
                  <a:pt x="850445" y="286785"/>
                  <a:pt x="768783" y="245657"/>
                  <a:pt x="693174" y="267895"/>
                </a:cubicBezTo>
                <a:cubicBezTo>
                  <a:pt x="664486" y="276333"/>
                  <a:pt x="683341" y="326888"/>
                  <a:pt x="678425" y="356385"/>
                </a:cubicBezTo>
                <a:cubicBezTo>
                  <a:pt x="683341" y="385882"/>
                  <a:pt x="686687" y="415684"/>
                  <a:pt x="693174" y="444876"/>
                </a:cubicBezTo>
                <a:cubicBezTo>
                  <a:pt x="696546" y="460052"/>
                  <a:pt x="723004" y="485351"/>
                  <a:pt x="707922" y="489121"/>
                </a:cubicBezTo>
                <a:cubicBezTo>
                  <a:pt x="682238" y="495542"/>
                  <a:pt x="657422" y="472301"/>
                  <a:pt x="634180" y="459624"/>
                </a:cubicBezTo>
                <a:cubicBezTo>
                  <a:pt x="603058" y="442648"/>
                  <a:pt x="575187" y="420295"/>
                  <a:pt x="545690" y="400630"/>
                </a:cubicBezTo>
                <a:cubicBezTo>
                  <a:pt x="493264" y="365679"/>
                  <a:pt x="501445" y="388860"/>
                  <a:pt x="501445" y="3416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oľná forma 9"/>
          <p:cNvSpPr/>
          <p:nvPr/>
        </p:nvSpPr>
        <p:spPr>
          <a:xfrm>
            <a:off x="6591731" y="2733629"/>
            <a:ext cx="885701" cy="938719"/>
          </a:xfrm>
          <a:custGeom>
            <a:avLst/>
            <a:gdLst>
              <a:gd name="connsiteX0" fmla="*/ 885701 w 885701"/>
              <a:gd name="connsiteY0" fmla="*/ 673248 h 938719"/>
              <a:gd name="connsiteX1" fmla="*/ 841456 w 885701"/>
              <a:gd name="connsiteY1" fmla="*/ 584758 h 938719"/>
              <a:gd name="connsiteX2" fmla="*/ 752966 w 885701"/>
              <a:gd name="connsiteY2" fmla="*/ 555261 h 938719"/>
              <a:gd name="connsiteX3" fmla="*/ 738217 w 885701"/>
              <a:gd name="connsiteY3" fmla="*/ 599506 h 938719"/>
              <a:gd name="connsiteX4" fmla="*/ 693972 w 885701"/>
              <a:gd name="connsiteY4" fmla="*/ 717494 h 938719"/>
              <a:gd name="connsiteX5" fmla="*/ 649727 w 885701"/>
              <a:gd name="connsiteY5" fmla="*/ 879726 h 938719"/>
              <a:gd name="connsiteX6" fmla="*/ 620230 w 885701"/>
              <a:gd name="connsiteY6" fmla="*/ 938719 h 938719"/>
              <a:gd name="connsiteX7" fmla="*/ 605482 w 885701"/>
              <a:gd name="connsiteY7" fmla="*/ 835481 h 938719"/>
              <a:gd name="connsiteX8" fmla="*/ 590734 w 885701"/>
              <a:gd name="connsiteY8" fmla="*/ 717494 h 938719"/>
              <a:gd name="connsiteX9" fmla="*/ 546488 w 885701"/>
              <a:gd name="connsiteY9" fmla="*/ 687997 h 938719"/>
              <a:gd name="connsiteX10" fmla="*/ 310514 w 885701"/>
              <a:gd name="connsiteY10" fmla="*/ 643752 h 938719"/>
              <a:gd name="connsiteX11" fmla="*/ 266269 w 885701"/>
              <a:gd name="connsiteY11" fmla="*/ 629003 h 938719"/>
              <a:gd name="connsiteX12" fmla="*/ 251521 w 885701"/>
              <a:gd name="connsiteY12" fmla="*/ 673248 h 938719"/>
              <a:gd name="connsiteX13" fmla="*/ 222024 w 885701"/>
              <a:gd name="connsiteY13" fmla="*/ 584758 h 938719"/>
              <a:gd name="connsiteX14" fmla="*/ 207275 w 885701"/>
              <a:gd name="connsiteY14" fmla="*/ 702745 h 938719"/>
              <a:gd name="connsiteX15" fmla="*/ 177779 w 885701"/>
              <a:gd name="connsiteY15" fmla="*/ 746990 h 938719"/>
              <a:gd name="connsiteX16" fmla="*/ 163030 w 885701"/>
              <a:gd name="connsiteY16" fmla="*/ 879726 h 938719"/>
              <a:gd name="connsiteX17" fmla="*/ 59792 w 885701"/>
              <a:gd name="connsiteY17" fmla="*/ 791236 h 938719"/>
              <a:gd name="connsiteX18" fmla="*/ 30295 w 885701"/>
              <a:gd name="connsiteY18" fmla="*/ 732242 h 938719"/>
              <a:gd name="connsiteX19" fmla="*/ 15546 w 885701"/>
              <a:gd name="connsiteY19" fmla="*/ 687997 h 938719"/>
              <a:gd name="connsiteX20" fmla="*/ 45043 w 885701"/>
              <a:gd name="connsiteY20" fmla="*/ 732242 h 938719"/>
              <a:gd name="connsiteX21" fmla="*/ 89288 w 885701"/>
              <a:gd name="connsiteY21" fmla="*/ 761739 h 938719"/>
              <a:gd name="connsiteX22" fmla="*/ 133534 w 885701"/>
              <a:gd name="connsiteY22" fmla="*/ 746990 h 938719"/>
              <a:gd name="connsiteX23" fmla="*/ 222024 w 885701"/>
              <a:gd name="connsiteY23" fmla="*/ 776487 h 938719"/>
              <a:gd name="connsiteX24" fmla="*/ 369508 w 885701"/>
              <a:gd name="connsiteY24" fmla="*/ 717494 h 938719"/>
              <a:gd name="connsiteX25" fmla="*/ 472746 w 885701"/>
              <a:gd name="connsiteY25" fmla="*/ 614255 h 938719"/>
              <a:gd name="connsiteX26" fmla="*/ 472746 w 885701"/>
              <a:gd name="connsiteY26" fmla="*/ 393029 h 938719"/>
              <a:gd name="connsiteX27" fmla="*/ 443250 w 885701"/>
              <a:gd name="connsiteY27" fmla="*/ 334036 h 938719"/>
              <a:gd name="connsiteX28" fmla="*/ 502243 w 885701"/>
              <a:gd name="connsiteY28" fmla="*/ 289790 h 938719"/>
              <a:gd name="connsiteX29" fmla="*/ 531740 w 885701"/>
              <a:gd name="connsiteY29" fmla="*/ 201300 h 938719"/>
              <a:gd name="connsiteX30" fmla="*/ 487495 w 885701"/>
              <a:gd name="connsiteY30" fmla="*/ 186552 h 938719"/>
              <a:gd name="connsiteX31" fmla="*/ 457998 w 885701"/>
              <a:gd name="connsiteY31" fmla="*/ 142306 h 938719"/>
              <a:gd name="connsiteX32" fmla="*/ 428501 w 885701"/>
              <a:gd name="connsiteY32" fmla="*/ 9571 h 938719"/>
              <a:gd name="connsiteX33" fmla="*/ 354759 w 885701"/>
              <a:gd name="connsiteY33" fmla="*/ 24319 h 938719"/>
              <a:gd name="connsiteX34" fmla="*/ 413753 w 885701"/>
              <a:gd name="connsiteY34" fmla="*/ 68565 h 938719"/>
              <a:gd name="connsiteX35" fmla="*/ 428501 w 885701"/>
              <a:gd name="connsiteY35" fmla="*/ 127558 h 938719"/>
              <a:gd name="connsiteX36" fmla="*/ 516992 w 885701"/>
              <a:gd name="connsiteY36" fmla="*/ 171803 h 938719"/>
              <a:gd name="connsiteX37" fmla="*/ 590734 w 885701"/>
              <a:gd name="connsiteY37" fmla="*/ 142306 h 938719"/>
              <a:gd name="connsiteX38" fmla="*/ 634979 w 885701"/>
              <a:gd name="connsiteY38" fmla="*/ 112810 h 938719"/>
              <a:gd name="connsiteX39" fmla="*/ 679224 w 885701"/>
              <a:gd name="connsiteY39" fmla="*/ 157055 h 938719"/>
              <a:gd name="connsiteX40" fmla="*/ 693972 w 885701"/>
              <a:gd name="connsiteY40" fmla="*/ 201300 h 938719"/>
              <a:gd name="connsiteX41" fmla="*/ 708721 w 885701"/>
              <a:gd name="connsiteY41" fmla="*/ 142306 h 938719"/>
              <a:gd name="connsiteX42" fmla="*/ 649727 w 885701"/>
              <a:gd name="connsiteY42" fmla="*/ 289790 h 938719"/>
              <a:gd name="connsiteX43" fmla="*/ 605482 w 885701"/>
              <a:gd name="connsiteY43" fmla="*/ 260294 h 938719"/>
              <a:gd name="connsiteX44" fmla="*/ 634979 w 885701"/>
              <a:gd name="connsiteY44" fmla="*/ 437274 h 938719"/>
              <a:gd name="connsiteX45" fmla="*/ 723469 w 885701"/>
              <a:gd name="connsiteY45" fmla="*/ 496268 h 938719"/>
              <a:gd name="connsiteX46" fmla="*/ 811959 w 885701"/>
              <a:gd name="connsiteY46" fmla="*/ 525765 h 938719"/>
              <a:gd name="connsiteX47" fmla="*/ 797211 w 885701"/>
              <a:gd name="connsiteY47" fmla="*/ 584758 h 938719"/>
              <a:gd name="connsiteX48" fmla="*/ 767714 w 885701"/>
              <a:gd name="connsiteY48" fmla="*/ 629003 h 938719"/>
              <a:gd name="connsiteX49" fmla="*/ 752966 w 885701"/>
              <a:gd name="connsiteY49" fmla="*/ 658500 h 93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85701" h="938719">
                <a:moveTo>
                  <a:pt x="885701" y="673248"/>
                </a:moveTo>
                <a:cubicBezTo>
                  <a:pt x="877665" y="649139"/>
                  <a:pt x="865533" y="599806"/>
                  <a:pt x="841456" y="584758"/>
                </a:cubicBezTo>
                <a:cubicBezTo>
                  <a:pt x="815090" y="568279"/>
                  <a:pt x="752966" y="555261"/>
                  <a:pt x="752966" y="555261"/>
                </a:cubicBezTo>
                <a:cubicBezTo>
                  <a:pt x="748050" y="570009"/>
                  <a:pt x="743530" y="584896"/>
                  <a:pt x="738217" y="599506"/>
                </a:cubicBezTo>
                <a:cubicBezTo>
                  <a:pt x="723862" y="638981"/>
                  <a:pt x="706501" y="677402"/>
                  <a:pt x="693972" y="717494"/>
                </a:cubicBezTo>
                <a:cubicBezTo>
                  <a:pt x="685301" y="745240"/>
                  <a:pt x="667862" y="837411"/>
                  <a:pt x="649727" y="879726"/>
                </a:cubicBezTo>
                <a:cubicBezTo>
                  <a:pt x="641066" y="899934"/>
                  <a:pt x="630062" y="919055"/>
                  <a:pt x="620230" y="938719"/>
                </a:cubicBezTo>
                <a:cubicBezTo>
                  <a:pt x="615314" y="904306"/>
                  <a:pt x="610076" y="869938"/>
                  <a:pt x="605482" y="835481"/>
                </a:cubicBezTo>
                <a:cubicBezTo>
                  <a:pt x="600244" y="796194"/>
                  <a:pt x="605454" y="754294"/>
                  <a:pt x="590734" y="717494"/>
                </a:cubicBezTo>
                <a:cubicBezTo>
                  <a:pt x="584151" y="701036"/>
                  <a:pt x="562686" y="695196"/>
                  <a:pt x="546488" y="687997"/>
                </a:cubicBezTo>
                <a:cubicBezTo>
                  <a:pt x="454790" y="647242"/>
                  <a:pt x="419553" y="654656"/>
                  <a:pt x="310514" y="643752"/>
                </a:cubicBezTo>
                <a:cubicBezTo>
                  <a:pt x="295766" y="638836"/>
                  <a:pt x="280174" y="622051"/>
                  <a:pt x="266269" y="629003"/>
                </a:cubicBezTo>
                <a:cubicBezTo>
                  <a:pt x="252364" y="635955"/>
                  <a:pt x="262514" y="684241"/>
                  <a:pt x="251521" y="673248"/>
                </a:cubicBezTo>
                <a:cubicBezTo>
                  <a:pt x="229535" y="651262"/>
                  <a:pt x="222024" y="584758"/>
                  <a:pt x="222024" y="584758"/>
                </a:cubicBezTo>
                <a:cubicBezTo>
                  <a:pt x="217108" y="624087"/>
                  <a:pt x="217704" y="664506"/>
                  <a:pt x="207275" y="702745"/>
                </a:cubicBezTo>
                <a:cubicBezTo>
                  <a:pt x="202611" y="719846"/>
                  <a:pt x="182078" y="729794"/>
                  <a:pt x="177779" y="746990"/>
                </a:cubicBezTo>
                <a:cubicBezTo>
                  <a:pt x="166982" y="790178"/>
                  <a:pt x="167946" y="835481"/>
                  <a:pt x="163030" y="879726"/>
                </a:cubicBezTo>
                <a:cubicBezTo>
                  <a:pt x="132045" y="856487"/>
                  <a:pt x="83494" y="824419"/>
                  <a:pt x="59792" y="791236"/>
                </a:cubicBezTo>
                <a:cubicBezTo>
                  <a:pt x="47013" y="773345"/>
                  <a:pt x="38956" y="752450"/>
                  <a:pt x="30295" y="732242"/>
                </a:cubicBezTo>
                <a:cubicBezTo>
                  <a:pt x="24171" y="717953"/>
                  <a:pt x="0" y="687997"/>
                  <a:pt x="15546" y="687997"/>
                </a:cubicBezTo>
                <a:cubicBezTo>
                  <a:pt x="33271" y="687997"/>
                  <a:pt x="32509" y="719708"/>
                  <a:pt x="45043" y="732242"/>
                </a:cubicBezTo>
                <a:cubicBezTo>
                  <a:pt x="57577" y="744776"/>
                  <a:pt x="74540" y="751907"/>
                  <a:pt x="89288" y="761739"/>
                </a:cubicBezTo>
                <a:cubicBezTo>
                  <a:pt x="104037" y="756823"/>
                  <a:pt x="118083" y="745273"/>
                  <a:pt x="133534" y="746990"/>
                </a:cubicBezTo>
                <a:cubicBezTo>
                  <a:pt x="164436" y="750423"/>
                  <a:pt x="222024" y="776487"/>
                  <a:pt x="222024" y="776487"/>
                </a:cubicBezTo>
                <a:cubicBezTo>
                  <a:pt x="295288" y="764277"/>
                  <a:pt x="319038" y="774273"/>
                  <a:pt x="369508" y="717494"/>
                </a:cubicBezTo>
                <a:cubicBezTo>
                  <a:pt x="469154" y="605391"/>
                  <a:pt x="380823" y="644895"/>
                  <a:pt x="472746" y="614255"/>
                </a:cubicBezTo>
                <a:cubicBezTo>
                  <a:pt x="502846" y="523958"/>
                  <a:pt x="501617" y="547010"/>
                  <a:pt x="472746" y="393029"/>
                </a:cubicBezTo>
                <a:cubicBezTo>
                  <a:pt x="468694" y="371420"/>
                  <a:pt x="453082" y="353700"/>
                  <a:pt x="443250" y="334036"/>
                </a:cubicBezTo>
                <a:cubicBezTo>
                  <a:pt x="462914" y="319287"/>
                  <a:pt x="482241" y="304077"/>
                  <a:pt x="502243" y="289790"/>
                </a:cubicBezTo>
                <a:cubicBezTo>
                  <a:pt x="538553" y="263854"/>
                  <a:pt x="579148" y="260561"/>
                  <a:pt x="531740" y="201300"/>
                </a:cubicBezTo>
                <a:cubicBezTo>
                  <a:pt x="522029" y="189161"/>
                  <a:pt x="502243" y="191468"/>
                  <a:pt x="487495" y="186552"/>
                </a:cubicBezTo>
                <a:cubicBezTo>
                  <a:pt x="477663" y="171803"/>
                  <a:pt x="464980" y="158598"/>
                  <a:pt x="457998" y="142306"/>
                </a:cubicBezTo>
                <a:cubicBezTo>
                  <a:pt x="450189" y="124085"/>
                  <a:pt x="431125" y="22690"/>
                  <a:pt x="428501" y="9571"/>
                </a:cubicBezTo>
                <a:cubicBezTo>
                  <a:pt x="403920" y="14487"/>
                  <a:pt x="360839" y="0"/>
                  <a:pt x="354759" y="24319"/>
                </a:cubicBezTo>
                <a:cubicBezTo>
                  <a:pt x="348797" y="48166"/>
                  <a:pt x="399466" y="48563"/>
                  <a:pt x="413753" y="68565"/>
                </a:cubicBezTo>
                <a:cubicBezTo>
                  <a:pt x="425534" y="85059"/>
                  <a:pt x="417258" y="110693"/>
                  <a:pt x="428501" y="127558"/>
                </a:cubicBezTo>
                <a:cubicBezTo>
                  <a:pt x="444839" y="152065"/>
                  <a:pt x="491752" y="163390"/>
                  <a:pt x="516992" y="171803"/>
                </a:cubicBezTo>
                <a:cubicBezTo>
                  <a:pt x="541573" y="161971"/>
                  <a:pt x="567055" y="154146"/>
                  <a:pt x="590734" y="142306"/>
                </a:cubicBezTo>
                <a:cubicBezTo>
                  <a:pt x="606588" y="134379"/>
                  <a:pt x="617495" y="109896"/>
                  <a:pt x="634979" y="112810"/>
                </a:cubicBezTo>
                <a:cubicBezTo>
                  <a:pt x="655552" y="116239"/>
                  <a:pt x="664476" y="142307"/>
                  <a:pt x="679224" y="157055"/>
                </a:cubicBezTo>
                <a:cubicBezTo>
                  <a:pt x="684140" y="171803"/>
                  <a:pt x="680067" y="208253"/>
                  <a:pt x="693972" y="201300"/>
                </a:cubicBezTo>
                <a:cubicBezTo>
                  <a:pt x="712102" y="192235"/>
                  <a:pt x="708721" y="122036"/>
                  <a:pt x="708721" y="142306"/>
                </a:cubicBezTo>
                <a:cubicBezTo>
                  <a:pt x="708721" y="266584"/>
                  <a:pt x="719372" y="243361"/>
                  <a:pt x="649727" y="289790"/>
                </a:cubicBezTo>
                <a:cubicBezTo>
                  <a:pt x="634979" y="279958"/>
                  <a:pt x="607246" y="242657"/>
                  <a:pt x="605482" y="260294"/>
                </a:cubicBezTo>
                <a:cubicBezTo>
                  <a:pt x="599531" y="319804"/>
                  <a:pt x="585217" y="404099"/>
                  <a:pt x="634979" y="437274"/>
                </a:cubicBezTo>
                <a:cubicBezTo>
                  <a:pt x="664476" y="456939"/>
                  <a:pt x="689838" y="485057"/>
                  <a:pt x="723469" y="496268"/>
                </a:cubicBezTo>
                <a:lnTo>
                  <a:pt x="811959" y="525765"/>
                </a:lnTo>
                <a:cubicBezTo>
                  <a:pt x="807043" y="545429"/>
                  <a:pt x="805196" y="566127"/>
                  <a:pt x="797211" y="584758"/>
                </a:cubicBezTo>
                <a:cubicBezTo>
                  <a:pt x="790229" y="601050"/>
                  <a:pt x="776834" y="613804"/>
                  <a:pt x="767714" y="629003"/>
                </a:cubicBezTo>
                <a:cubicBezTo>
                  <a:pt x="762058" y="638429"/>
                  <a:pt x="757882" y="648668"/>
                  <a:pt x="752966" y="6585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Obrázok: učebnica str. 71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9289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</a:p>
          <a:p>
            <a:r>
              <a:rPr lang="sk-SK" dirty="0" smtClean="0"/>
              <a:t>sleduj, ako sa mení rastlinná a živočíšna bunka v hypertonickom , hypotonickom a </a:t>
            </a:r>
            <a:r>
              <a:rPr lang="sk-SK" dirty="0" err="1" smtClean="0"/>
              <a:t>izotonickom</a:t>
            </a:r>
            <a:r>
              <a:rPr lang="sk-SK" dirty="0" smtClean="0"/>
              <a:t> prostredí.</a:t>
            </a:r>
            <a:endParaRPr lang="sk-SK" dirty="0"/>
          </a:p>
        </p:txBody>
      </p:sp>
      <p:pic>
        <p:nvPicPr>
          <p:cNvPr id="4" name="Obrázok 3" descr="21_57_282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8" y="804671"/>
            <a:ext cx="9088182" cy="5216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Voľná forma 4"/>
          <p:cNvSpPr/>
          <p:nvPr/>
        </p:nvSpPr>
        <p:spPr>
          <a:xfrm>
            <a:off x="4535219" y="1817880"/>
            <a:ext cx="1511620" cy="975036"/>
          </a:xfrm>
          <a:custGeom>
            <a:avLst/>
            <a:gdLst>
              <a:gd name="connsiteX0" fmla="*/ 464484 w 1511620"/>
              <a:gd name="connsiteY0" fmla="*/ 276391 h 975036"/>
              <a:gd name="connsiteX1" fmla="*/ 567723 w 1511620"/>
              <a:gd name="connsiteY1" fmla="*/ 276391 h 975036"/>
              <a:gd name="connsiteX2" fmla="*/ 597220 w 1511620"/>
              <a:gd name="connsiteY2" fmla="*/ 232146 h 975036"/>
              <a:gd name="connsiteX3" fmla="*/ 656213 w 1511620"/>
              <a:gd name="connsiteY3" fmla="*/ 202649 h 975036"/>
              <a:gd name="connsiteX4" fmla="*/ 700458 w 1511620"/>
              <a:gd name="connsiteY4" fmla="*/ 173152 h 975036"/>
              <a:gd name="connsiteX5" fmla="*/ 774200 w 1511620"/>
              <a:gd name="connsiteY5" fmla="*/ 187901 h 975036"/>
              <a:gd name="connsiteX6" fmla="*/ 818446 w 1511620"/>
              <a:gd name="connsiteY6" fmla="*/ 84662 h 975036"/>
              <a:gd name="connsiteX7" fmla="*/ 906936 w 1511620"/>
              <a:gd name="connsiteY7" fmla="*/ 114159 h 975036"/>
              <a:gd name="connsiteX8" fmla="*/ 995426 w 1511620"/>
              <a:gd name="connsiteY8" fmla="*/ 158404 h 975036"/>
              <a:gd name="connsiteX9" fmla="*/ 1010175 w 1511620"/>
              <a:gd name="connsiteY9" fmla="*/ 261643 h 975036"/>
              <a:gd name="connsiteX10" fmla="*/ 1187155 w 1511620"/>
              <a:gd name="connsiteY10" fmla="*/ 232146 h 975036"/>
              <a:gd name="connsiteX11" fmla="*/ 1231400 w 1511620"/>
              <a:gd name="connsiteY11" fmla="*/ 202649 h 975036"/>
              <a:gd name="connsiteX12" fmla="*/ 1275646 w 1511620"/>
              <a:gd name="connsiteY12" fmla="*/ 114159 h 975036"/>
              <a:gd name="connsiteX13" fmla="*/ 1098665 w 1511620"/>
              <a:gd name="connsiteY13" fmla="*/ 69914 h 975036"/>
              <a:gd name="connsiteX14" fmla="*/ 1039671 w 1511620"/>
              <a:gd name="connsiteY14" fmla="*/ 55165 h 975036"/>
              <a:gd name="connsiteX15" fmla="*/ 892187 w 1511620"/>
              <a:gd name="connsiteY15" fmla="*/ 40417 h 975036"/>
              <a:gd name="connsiteX16" fmla="*/ 597220 w 1511620"/>
              <a:gd name="connsiteY16" fmla="*/ 40417 h 975036"/>
              <a:gd name="connsiteX17" fmla="*/ 567723 w 1511620"/>
              <a:gd name="connsiteY17" fmla="*/ 84662 h 975036"/>
              <a:gd name="connsiteX18" fmla="*/ 538226 w 1511620"/>
              <a:gd name="connsiteY18" fmla="*/ 187901 h 975036"/>
              <a:gd name="connsiteX19" fmla="*/ 508729 w 1511620"/>
              <a:gd name="connsiteY19" fmla="*/ 276391 h 975036"/>
              <a:gd name="connsiteX20" fmla="*/ 375994 w 1511620"/>
              <a:gd name="connsiteY20" fmla="*/ 291139 h 975036"/>
              <a:gd name="connsiteX21" fmla="*/ 243258 w 1511620"/>
              <a:gd name="connsiteY21" fmla="*/ 364881 h 975036"/>
              <a:gd name="connsiteX22" fmla="*/ 169516 w 1511620"/>
              <a:gd name="connsiteY22" fmla="*/ 438623 h 975036"/>
              <a:gd name="connsiteX23" fmla="*/ 140020 w 1511620"/>
              <a:gd name="connsiteY23" fmla="*/ 497617 h 975036"/>
              <a:gd name="connsiteX24" fmla="*/ 51529 w 1511620"/>
              <a:gd name="connsiteY24" fmla="*/ 556610 h 975036"/>
              <a:gd name="connsiteX25" fmla="*/ 36781 w 1511620"/>
              <a:gd name="connsiteY25" fmla="*/ 733591 h 975036"/>
              <a:gd name="connsiteX26" fmla="*/ 51529 w 1511620"/>
              <a:gd name="connsiteY26" fmla="*/ 777836 h 975036"/>
              <a:gd name="connsiteX27" fmla="*/ 95775 w 1511620"/>
              <a:gd name="connsiteY27" fmla="*/ 792585 h 975036"/>
              <a:gd name="connsiteX28" fmla="*/ 140020 w 1511620"/>
              <a:gd name="connsiteY28" fmla="*/ 689346 h 975036"/>
              <a:gd name="connsiteX29" fmla="*/ 169516 w 1511620"/>
              <a:gd name="connsiteY29" fmla="*/ 645101 h 975036"/>
              <a:gd name="connsiteX30" fmla="*/ 199013 w 1511620"/>
              <a:gd name="connsiteY30" fmla="*/ 541862 h 975036"/>
              <a:gd name="connsiteX31" fmla="*/ 228510 w 1511620"/>
              <a:gd name="connsiteY31" fmla="*/ 497617 h 975036"/>
              <a:gd name="connsiteX32" fmla="*/ 243258 w 1511620"/>
              <a:gd name="connsiteY32" fmla="*/ 453372 h 975036"/>
              <a:gd name="connsiteX33" fmla="*/ 331749 w 1511620"/>
              <a:gd name="connsiteY33" fmla="*/ 379630 h 975036"/>
              <a:gd name="connsiteX34" fmla="*/ 420239 w 1511620"/>
              <a:gd name="connsiteY34" fmla="*/ 350133 h 975036"/>
              <a:gd name="connsiteX35" fmla="*/ 449736 w 1511620"/>
              <a:gd name="connsiteY35" fmla="*/ 246894 h 975036"/>
              <a:gd name="connsiteX36" fmla="*/ 493981 w 1511620"/>
              <a:gd name="connsiteY36" fmla="*/ 217397 h 975036"/>
              <a:gd name="connsiteX37" fmla="*/ 552975 w 1511620"/>
              <a:gd name="connsiteY37" fmla="*/ 187901 h 975036"/>
              <a:gd name="connsiteX38" fmla="*/ 729955 w 1511620"/>
              <a:gd name="connsiteY38" fmla="*/ 158404 h 975036"/>
              <a:gd name="connsiteX39" fmla="*/ 847942 w 1511620"/>
              <a:gd name="connsiteY39" fmla="*/ 99410 h 975036"/>
              <a:gd name="connsiteX40" fmla="*/ 951181 w 1511620"/>
              <a:gd name="connsiteY40" fmla="*/ 69914 h 975036"/>
              <a:gd name="connsiteX41" fmla="*/ 1069168 w 1511620"/>
              <a:gd name="connsiteY41" fmla="*/ 99410 h 975036"/>
              <a:gd name="connsiteX42" fmla="*/ 1157658 w 1511620"/>
              <a:gd name="connsiteY42" fmla="*/ 143655 h 975036"/>
              <a:gd name="connsiteX43" fmla="*/ 1290394 w 1511620"/>
              <a:gd name="connsiteY43" fmla="*/ 217397 h 975036"/>
              <a:gd name="connsiteX44" fmla="*/ 1334639 w 1511620"/>
              <a:gd name="connsiteY44" fmla="*/ 232146 h 975036"/>
              <a:gd name="connsiteX45" fmla="*/ 1393633 w 1511620"/>
              <a:gd name="connsiteY45" fmla="*/ 364881 h 975036"/>
              <a:gd name="connsiteX46" fmla="*/ 1408381 w 1511620"/>
              <a:gd name="connsiteY46" fmla="*/ 409126 h 975036"/>
              <a:gd name="connsiteX47" fmla="*/ 1423129 w 1511620"/>
              <a:gd name="connsiteY47" fmla="*/ 940068 h 975036"/>
              <a:gd name="connsiteX48" fmla="*/ 1482123 w 1511620"/>
              <a:gd name="connsiteY48" fmla="*/ 851578 h 975036"/>
              <a:gd name="connsiteX49" fmla="*/ 1496871 w 1511620"/>
              <a:gd name="connsiteY49" fmla="*/ 792585 h 975036"/>
              <a:gd name="connsiteX50" fmla="*/ 1511620 w 1511620"/>
              <a:gd name="connsiteY50" fmla="*/ 748339 h 975036"/>
              <a:gd name="connsiteX51" fmla="*/ 1482123 w 1511620"/>
              <a:gd name="connsiteY51" fmla="*/ 571359 h 975036"/>
              <a:gd name="connsiteX52" fmla="*/ 1467375 w 1511620"/>
              <a:gd name="connsiteY52" fmla="*/ 527114 h 975036"/>
              <a:gd name="connsiteX53" fmla="*/ 1452626 w 1511620"/>
              <a:gd name="connsiteY53" fmla="*/ 468120 h 975036"/>
              <a:gd name="connsiteX54" fmla="*/ 1437878 w 1511620"/>
              <a:gd name="connsiteY54" fmla="*/ 291139 h 975036"/>
              <a:gd name="connsiteX55" fmla="*/ 1393633 w 1511620"/>
              <a:gd name="connsiteY55" fmla="*/ 261643 h 975036"/>
              <a:gd name="connsiteX56" fmla="*/ 1364136 w 1511620"/>
              <a:gd name="connsiteY56" fmla="*/ 217397 h 975036"/>
              <a:gd name="connsiteX57" fmla="*/ 1349387 w 1511620"/>
              <a:gd name="connsiteY57" fmla="*/ 173152 h 975036"/>
              <a:gd name="connsiteX58" fmla="*/ 1305142 w 1511620"/>
              <a:gd name="connsiteY58" fmla="*/ 158404 h 975036"/>
              <a:gd name="connsiteX59" fmla="*/ 1216652 w 1511620"/>
              <a:gd name="connsiteY59" fmla="*/ 143655 h 9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11620" h="975036">
                <a:moveTo>
                  <a:pt x="464484" y="276391"/>
                </a:moveTo>
                <a:cubicBezTo>
                  <a:pt x="504286" y="289658"/>
                  <a:pt x="524512" y="305198"/>
                  <a:pt x="567723" y="276391"/>
                </a:cubicBezTo>
                <a:cubicBezTo>
                  <a:pt x="582471" y="266559"/>
                  <a:pt x="587388" y="246894"/>
                  <a:pt x="597220" y="232146"/>
                </a:cubicBezTo>
                <a:cubicBezTo>
                  <a:pt x="677948" y="259055"/>
                  <a:pt x="614814" y="254398"/>
                  <a:pt x="656213" y="202649"/>
                </a:cubicBezTo>
                <a:cubicBezTo>
                  <a:pt x="667286" y="188808"/>
                  <a:pt x="685710" y="182984"/>
                  <a:pt x="700458" y="173152"/>
                </a:cubicBezTo>
                <a:cubicBezTo>
                  <a:pt x="725039" y="178068"/>
                  <a:pt x="751159" y="197776"/>
                  <a:pt x="774200" y="187901"/>
                </a:cubicBezTo>
                <a:cubicBezTo>
                  <a:pt x="788374" y="181827"/>
                  <a:pt x="812496" y="102513"/>
                  <a:pt x="818446" y="84662"/>
                </a:cubicBezTo>
                <a:cubicBezTo>
                  <a:pt x="847943" y="94494"/>
                  <a:pt x="878524" y="101531"/>
                  <a:pt x="906936" y="114159"/>
                </a:cubicBezTo>
                <a:cubicBezTo>
                  <a:pt x="1078489" y="190404"/>
                  <a:pt x="834053" y="104611"/>
                  <a:pt x="995426" y="158404"/>
                </a:cubicBezTo>
                <a:cubicBezTo>
                  <a:pt x="1000342" y="192817"/>
                  <a:pt x="977730" y="249164"/>
                  <a:pt x="1010175" y="261643"/>
                </a:cubicBezTo>
                <a:cubicBezTo>
                  <a:pt x="1065996" y="283113"/>
                  <a:pt x="1187155" y="232146"/>
                  <a:pt x="1187155" y="232146"/>
                </a:cubicBezTo>
                <a:cubicBezTo>
                  <a:pt x="1201903" y="222314"/>
                  <a:pt x="1218866" y="215183"/>
                  <a:pt x="1231400" y="202649"/>
                </a:cubicBezTo>
                <a:cubicBezTo>
                  <a:pt x="1259990" y="174059"/>
                  <a:pt x="1263650" y="150144"/>
                  <a:pt x="1275646" y="114159"/>
                </a:cubicBezTo>
                <a:cubicBezTo>
                  <a:pt x="1171507" y="62089"/>
                  <a:pt x="1255945" y="96128"/>
                  <a:pt x="1098665" y="69914"/>
                </a:cubicBezTo>
                <a:cubicBezTo>
                  <a:pt x="1078671" y="66582"/>
                  <a:pt x="1059737" y="58032"/>
                  <a:pt x="1039671" y="55165"/>
                </a:cubicBezTo>
                <a:cubicBezTo>
                  <a:pt x="990761" y="48178"/>
                  <a:pt x="941348" y="45333"/>
                  <a:pt x="892187" y="40417"/>
                </a:cubicBezTo>
                <a:cubicBezTo>
                  <a:pt x="782310" y="3790"/>
                  <a:pt x="789199" y="0"/>
                  <a:pt x="597220" y="40417"/>
                </a:cubicBezTo>
                <a:cubicBezTo>
                  <a:pt x="579875" y="44069"/>
                  <a:pt x="577555" y="69914"/>
                  <a:pt x="567723" y="84662"/>
                </a:cubicBezTo>
                <a:cubicBezTo>
                  <a:pt x="518150" y="233384"/>
                  <a:pt x="593795" y="2675"/>
                  <a:pt x="538226" y="187901"/>
                </a:cubicBezTo>
                <a:cubicBezTo>
                  <a:pt x="529292" y="217682"/>
                  <a:pt x="539631" y="272958"/>
                  <a:pt x="508729" y="276391"/>
                </a:cubicBezTo>
                <a:lnTo>
                  <a:pt x="375994" y="291139"/>
                </a:lnTo>
                <a:cubicBezTo>
                  <a:pt x="274569" y="358757"/>
                  <a:pt x="321136" y="338923"/>
                  <a:pt x="243258" y="364881"/>
                </a:cubicBezTo>
                <a:cubicBezTo>
                  <a:pt x="193342" y="398159"/>
                  <a:pt x="199768" y="385681"/>
                  <a:pt x="169516" y="438623"/>
                </a:cubicBezTo>
                <a:cubicBezTo>
                  <a:pt x="158608" y="457712"/>
                  <a:pt x="155566" y="482071"/>
                  <a:pt x="140020" y="497617"/>
                </a:cubicBezTo>
                <a:cubicBezTo>
                  <a:pt x="114953" y="522684"/>
                  <a:pt x="51529" y="556610"/>
                  <a:pt x="51529" y="556610"/>
                </a:cubicBezTo>
                <a:cubicBezTo>
                  <a:pt x="0" y="633905"/>
                  <a:pt x="13393" y="593262"/>
                  <a:pt x="36781" y="733591"/>
                </a:cubicBezTo>
                <a:cubicBezTo>
                  <a:pt x="39337" y="748926"/>
                  <a:pt x="40536" y="766843"/>
                  <a:pt x="51529" y="777836"/>
                </a:cubicBezTo>
                <a:cubicBezTo>
                  <a:pt x="62522" y="788829"/>
                  <a:pt x="81026" y="787669"/>
                  <a:pt x="95775" y="792585"/>
                </a:cubicBezTo>
                <a:cubicBezTo>
                  <a:pt x="169828" y="681500"/>
                  <a:pt x="82876" y="822681"/>
                  <a:pt x="140020" y="689346"/>
                </a:cubicBezTo>
                <a:cubicBezTo>
                  <a:pt x="147002" y="673054"/>
                  <a:pt x="161589" y="660955"/>
                  <a:pt x="169516" y="645101"/>
                </a:cubicBezTo>
                <a:cubicBezTo>
                  <a:pt x="198225" y="587682"/>
                  <a:pt x="170650" y="608042"/>
                  <a:pt x="199013" y="541862"/>
                </a:cubicBezTo>
                <a:cubicBezTo>
                  <a:pt x="205995" y="525570"/>
                  <a:pt x="218678" y="512365"/>
                  <a:pt x="228510" y="497617"/>
                </a:cubicBezTo>
                <a:cubicBezTo>
                  <a:pt x="233426" y="482869"/>
                  <a:pt x="234635" y="466307"/>
                  <a:pt x="243258" y="453372"/>
                </a:cubicBezTo>
                <a:cubicBezTo>
                  <a:pt x="257883" y="431435"/>
                  <a:pt x="305973" y="391086"/>
                  <a:pt x="331749" y="379630"/>
                </a:cubicBezTo>
                <a:cubicBezTo>
                  <a:pt x="360161" y="367002"/>
                  <a:pt x="420239" y="350133"/>
                  <a:pt x="420239" y="350133"/>
                </a:cubicBezTo>
                <a:cubicBezTo>
                  <a:pt x="421203" y="346275"/>
                  <a:pt x="442040" y="256514"/>
                  <a:pt x="449736" y="246894"/>
                </a:cubicBezTo>
                <a:cubicBezTo>
                  <a:pt x="460809" y="233053"/>
                  <a:pt x="478591" y="226191"/>
                  <a:pt x="493981" y="217397"/>
                </a:cubicBezTo>
                <a:cubicBezTo>
                  <a:pt x="513070" y="206489"/>
                  <a:pt x="532118" y="194853"/>
                  <a:pt x="552975" y="187901"/>
                </a:cubicBezTo>
                <a:cubicBezTo>
                  <a:pt x="585331" y="177116"/>
                  <a:pt x="706563" y="161746"/>
                  <a:pt x="729955" y="158404"/>
                </a:cubicBezTo>
                <a:cubicBezTo>
                  <a:pt x="769284" y="138739"/>
                  <a:pt x="805284" y="110074"/>
                  <a:pt x="847942" y="99410"/>
                </a:cubicBezTo>
                <a:cubicBezTo>
                  <a:pt x="922018" y="80892"/>
                  <a:pt x="887706" y="91072"/>
                  <a:pt x="951181" y="69914"/>
                </a:cubicBezTo>
                <a:cubicBezTo>
                  <a:pt x="979227" y="75523"/>
                  <a:pt x="1038935" y="84294"/>
                  <a:pt x="1069168" y="99410"/>
                </a:cubicBezTo>
                <a:cubicBezTo>
                  <a:pt x="1183528" y="156590"/>
                  <a:pt x="1046447" y="106586"/>
                  <a:pt x="1157658" y="143655"/>
                </a:cubicBezTo>
                <a:cubicBezTo>
                  <a:pt x="1223890" y="209887"/>
                  <a:pt x="1182115" y="181304"/>
                  <a:pt x="1290394" y="217397"/>
                </a:cubicBezTo>
                <a:lnTo>
                  <a:pt x="1334639" y="232146"/>
                </a:lnTo>
                <a:cubicBezTo>
                  <a:pt x="1381383" y="302261"/>
                  <a:pt x="1358531" y="259576"/>
                  <a:pt x="1393633" y="364881"/>
                </a:cubicBezTo>
                <a:lnTo>
                  <a:pt x="1408381" y="409126"/>
                </a:lnTo>
                <a:cubicBezTo>
                  <a:pt x="1413297" y="586107"/>
                  <a:pt x="1394022" y="765428"/>
                  <a:pt x="1423129" y="940068"/>
                </a:cubicBezTo>
                <a:cubicBezTo>
                  <a:pt x="1428957" y="975036"/>
                  <a:pt x="1482123" y="851578"/>
                  <a:pt x="1482123" y="851578"/>
                </a:cubicBezTo>
                <a:cubicBezTo>
                  <a:pt x="1487039" y="831914"/>
                  <a:pt x="1491303" y="812075"/>
                  <a:pt x="1496871" y="792585"/>
                </a:cubicBezTo>
                <a:cubicBezTo>
                  <a:pt x="1501142" y="777637"/>
                  <a:pt x="1511620" y="763885"/>
                  <a:pt x="1511620" y="748339"/>
                </a:cubicBezTo>
                <a:cubicBezTo>
                  <a:pt x="1511620" y="694479"/>
                  <a:pt x="1497655" y="625723"/>
                  <a:pt x="1482123" y="571359"/>
                </a:cubicBezTo>
                <a:cubicBezTo>
                  <a:pt x="1477852" y="556411"/>
                  <a:pt x="1471646" y="542062"/>
                  <a:pt x="1467375" y="527114"/>
                </a:cubicBezTo>
                <a:cubicBezTo>
                  <a:pt x="1461806" y="507624"/>
                  <a:pt x="1457542" y="487785"/>
                  <a:pt x="1452626" y="468120"/>
                </a:cubicBezTo>
                <a:cubicBezTo>
                  <a:pt x="1447710" y="409126"/>
                  <a:pt x="1454141" y="348059"/>
                  <a:pt x="1437878" y="291139"/>
                </a:cubicBezTo>
                <a:cubicBezTo>
                  <a:pt x="1433009" y="274096"/>
                  <a:pt x="1406167" y="274177"/>
                  <a:pt x="1393633" y="261643"/>
                </a:cubicBezTo>
                <a:cubicBezTo>
                  <a:pt x="1381099" y="249109"/>
                  <a:pt x="1372063" y="233251"/>
                  <a:pt x="1364136" y="217397"/>
                </a:cubicBezTo>
                <a:cubicBezTo>
                  <a:pt x="1357183" y="203492"/>
                  <a:pt x="1360380" y="184145"/>
                  <a:pt x="1349387" y="173152"/>
                </a:cubicBezTo>
                <a:cubicBezTo>
                  <a:pt x="1338394" y="162159"/>
                  <a:pt x="1320318" y="161776"/>
                  <a:pt x="1305142" y="158404"/>
                </a:cubicBezTo>
                <a:cubicBezTo>
                  <a:pt x="1275951" y="151917"/>
                  <a:pt x="1216652" y="143655"/>
                  <a:pt x="1216652" y="143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Voľná forma 5"/>
          <p:cNvSpPr/>
          <p:nvPr/>
        </p:nvSpPr>
        <p:spPr>
          <a:xfrm>
            <a:off x="4429124" y="3357562"/>
            <a:ext cx="1511620" cy="975036"/>
          </a:xfrm>
          <a:custGeom>
            <a:avLst/>
            <a:gdLst>
              <a:gd name="connsiteX0" fmla="*/ 464484 w 1511620"/>
              <a:gd name="connsiteY0" fmla="*/ 276391 h 975036"/>
              <a:gd name="connsiteX1" fmla="*/ 567723 w 1511620"/>
              <a:gd name="connsiteY1" fmla="*/ 276391 h 975036"/>
              <a:gd name="connsiteX2" fmla="*/ 597220 w 1511620"/>
              <a:gd name="connsiteY2" fmla="*/ 232146 h 975036"/>
              <a:gd name="connsiteX3" fmla="*/ 656213 w 1511620"/>
              <a:gd name="connsiteY3" fmla="*/ 202649 h 975036"/>
              <a:gd name="connsiteX4" fmla="*/ 700458 w 1511620"/>
              <a:gd name="connsiteY4" fmla="*/ 173152 h 975036"/>
              <a:gd name="connsiteX5" fmla="*/ 774200 w 1511620"/>
              <a:gd name="connsiteY5" fmla="*/ 187901 h 975036"/>
              <a:gd name="connsiteX6" fmla="*/ 818446 w 1511620"/>
              <a:gd name="connsiteY6" fmla="*/ 84662 h 975036"/>
              <a:gd name="connsiteX7" fmla="*/ 906936 w 1511620"/>
              <a:gd name="connsiteY7" fmla="*/ 114159 h 975036"/>
              <a:gd name="connsiteX8" fmla="*/ 995426 w 1511620"/>
              <a:gd name="connsiteY8" fmla="*/ 158404 h 975036"/>
              <a:gd name="connsiteX9" fmla="*/ 1010175 w 1511620"/>
              <a:gd name="connsiteY9" fmla="*/ 261643 h 975036"/>
              <a:gd name="connsiteX10" fmla="*/ 1187155 w 1511620"/>
              <a:gd name="connsiteY10" fmla="*/ 232146 h 975036"/>
              <a:gd name="connsiteX11" fmla="*/ 1231400 w 1511620"/>
              <a:gd name="connsiteY11" fmla="*/ 202649 h 975036"/>
              <a:gd name="connsiteX12" fmla="*/ 1275646 w 1511620"/>
              <a:gd name="connsiteY12" fmla="*/ 114159 h 975036"/>
              <a:gd name="connsiteX13" fmla="*/ 1098665 w 1511620"/>
              <a:gd name="connsiteY13" fmla="*/ 69914 h 975036"/>
              <a:gd name="connsiteX14" fmla="*/ 1039671 w 1511620"/>
              <a:gd name="connsiteY14" fmla="*/ 55165 h 975036"/>
              <a:gd name="connsiteX15" fmla="*/ 892187 w 1511620"/>
              <a:gd name="connsiteY15" fmla="*/ 40417 h 975036"/>
              <a:gd name="connsiteX16" fmla="*/ 597220 w 1511620"/>
              <a:gd name="connsiteY16" fmla="*/ 40417 h 975036"/>
              <a:gd name="connsiteX17" fmla="*/ 567723 w 1511620"/>
              <a:gd name="connsiteY17" fmla="*/ 84662 h 975036"/>
              <a:gd name="connsiteX18" fmla="*/ 538226 w 1511620"/>
              <a:gd name="connsiteY18" fmla="*/ 187901 h 975036"/>
              <a:gd name="connsiteX19" fmla="*/ 508729 w 1511620"/>
              <a:gd name="connsiteY19" fmla="*/ 276391 h 975036"/>
              <a:gd name="connsiteX20" fmla="*/ 375994 w 1511620"/>
              <a:gd name="connsiteY20" fmla="*/ 291139 h 975036"/>
              <a:gd name="connsiteX21" fmla="*/ 243258 w 1511620"/>
              <a:gd name="connsiteY21" fmla="*/ 364881 h 975036"/>
              <a:gd name="connsiteX22" fmla="*/ 169516 w 1511620"/>
              <a:gd name="connsiteY22" fmla="*/ 438623 h 975036"/>
              <a:gd name="connsiteX23" fmla="*/ 140020 w 1511620"/>
              <a:gd name="connsiteY23" fmla="*/ 497617 h 975036"/>
              <a:gd name="connsiteX24" fmla="*/ 51529 w 1511620"/>
              <a:gd name="connsiteY24" fmla="*/ 556610 h 975036"/>
              <a:gd name="connsiteX25" fmla="*/ 36781 w 1511620"/>
              <a:gd name="connsiteY25" fmla="*/ 733591 h 975036"/>
              <a:gd name="connsiteX26" fmla="*/ 51529 w 1511620"/>
              <a:gd name="connsiteY26" fmla="*/ 777836 h 975036"/>
              <a:gd name="connsiteX27" fmla="*/ 95775 w 1511620"/>
              <a:gd name="connsiteY27" fmla="*/ 792585 h 975036"/>
              <a:gd name="connsiteX28" fmla="*/ 140020 w 1511620"/>
              <a:gd name="connsiteY28" fmla="*/ 689346 h 975036"/>
              <a:gd name="connsiteX29" fmla="*/ 169516 w 1511620"/>
              <a:gd name="connsiteY29" fmla="*/ 645101 h 975036"/>
              <a:gd name="connsiteX30" fmla="*/ 199013 w 1511620"/>
              <a:gd name="connsiteY30" fmla="*/ 541862 h 975036"/>
              <a:gd name="connsiteX31" fmla="*/ 228510 w 1511620"/>
              <a:gd name="connsiteY31" fmla="*/ 497617 h 975036"/>
              <a:gd name="connsiteX32" fmla="*/ 243258 w 1511620"/>
              <a:gd name="connsiteY32" fmla="*/ 453372 h 975036"/>
              <a:gd name="connsiteX33" fmla="*/ 331749 w 1511620"/>
              <a:gd name="connsiteY33" fmla="*/ 379630 h 975036"/>
              <a:gd name="connsiteX34" fmla="*/ 420239 w 1511620"/>
              <a:gd name="connsiteY34" fmla="*/ 350133 h 975036"/>
              <a:gd name="connsiteX35" fmla="*/ 449736 w 1511620"/>
              <a:gd name="connsiteY35" fmla="*/ 246894 h 975036"/>
              <a:gd name="connsiteX36" fmla="*/ 493981 w 1511620"/>
              <a:gd name="connsiteY36" fmla="*/ 217397 h 975036"/>
              <a:gd name="connsiteX37" fmla="*/ 552975 w 1511620"/>
              <a:gd name="connsiteY37" fmla="*/ 187901 h 975036"/>
              <a:gd name="connsiteX38" fmla="*/ 729955 w 1511620"/>
              <a:gd name="connsiteY38" fmla="*/ 158404 h 975036"/>
              <a:gd name="connsiteX39" fmla="*/ 847942 w 1511620"/>
              <a:gd name="connsiteY39" fmla="*/ 99410 h 975036"/>
              <a:gd name="connsiteX40" fmla="*/ 951181 w 1511620"/>
              <a:gd name="connsiteY40" fmla="*/ 69914 h 975036"/>
              <a:gd name="connsiteX41" fmla="*/ 1069168 w 1511620"/>
              <a:gd name="connsiteY41" fmla="*/ 99410 h 975036"/>
              <a:gd name="connsiteX42" fmla="*/ 1157658 w 1511620"/>
              <a:gd name="connsiteY42" fmla="*/ 143655 h 975036"/>
              <a:gd name="connsiteX43" fmla="*/ 1290394 w 1511620"/>
              <a:gd name="connsiteY43" fmla="*/ 217397 h 975036"/>
              <a:gd name="connsiteX44" fmla="*/ 1334639 w 1511620"/>
              <a:gd name="connsiteY44" fmla="*/ 232146 h 975036"/>
              <a:gd name="connsiteX45" fmla="*/ 1393633 w 1511620"/>
              <a:gd name="connsiteY45" fmla="*/ 364881 h 975036"/>
              <a:gd name="connsiteX46" fmla="*/ 1408381 w 1511620"/>
              <a:gd name="connsiteY46" fmla="*/ 409126 h 975036"/>
              <a:gd name="connsiteX47" fmla="*/ 1423129 w 1511620"/>
              <a:gd name="connsiteY47" fmla="*/ 940068 h 975036"/>
              <a:gd name="connsiteX48" fmla="*/ 1482123 w 1511620"/>
              <a:gd name="connsiteY48" fmla="*/ 851578 h 975036"/>
              <a:gd name="connsiteX49" fmla="*/ 1496871 w 1511620"/>
              <a:gd name="connsiteY49" fmla="*/ 792585 h 975036"/>
              <a:gd name="connsiteX50" fmla="*/ 1511620 w 1511620"/>
              <a:gd name="connsiteY50" fmla="*/ 748339 h 975036"/>
              <a:gd name="connsiteX51" fmla="*/ 1482123 w 1511620"/>
              <a:gd name="connsiteY51" fmla="*/ 571359 h 975036"/>
              <a:gd name="connsiteX52" fmla="*/ 1467375 w 1511620"/>
              <a:gd name="connsiteY52" fmla="*/ 527114 h 975036"/>
              <a:gd name="connsiteX53" fmla="*/ 1452626 w 1511620"/>
              <a:gd name="connsiteY53" fmla="*/ 468120 h 975036"/>
              <a:gd name="connsiteX54" fmla="*/ 1437878 w 1511620"/>
              <a:gd name="connsiteY54" fmla="*/ 291139 h 975036"/>
              <a:gd name="connsiteX55" fmla="*/ 1393633 w 1511620"/>
              <a:gd name="connsiteY55" fmla="*/ 261643 h 975036"/>
              <a:gd name="connsiteX56" fmla="*/ 1364136 w 1511620"/>
              <a:gd name="connsiteY56" fmla="*/ 217397 h 975036"/>
              <a:gd name="connsiteX57" fmla="*/ 1349387 w 1511620"/>
              <a:gd name="connsiteY57" fmla="*/ 173152 h 975036"/>
              <a:gd name="connsiteX58" fmla="*/ 1305142 w 1511620"/>
              <a:gd name="connsiteY58" fmla="*/ 158404 h 975036"/>
              <a:gd name="connsiteX59" fmla="*/ 1216652 w 1511620"/>
              <a:gd name="connsiteY59" fmla="*/ 143655 h 9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11620" h="975036">
                <a:moveTo>
                  <a:pt x="464484" y="276391"/>
                </a:moveTo>
                <a:cubicBezTo>
                  <a:pt x="504286" y="289658"/>
                  <a:pt x="524512" y="305198"/>
                  <a:pt x="567723" y="276391"/>
                </a:cubicBezTo>
                <a:cubicBezTo>
                  <a:pt x="582471" y="266559"/>
                  <a:pt x="587388" y="246894"/>
                  <a:pt x="597220" y="232146"/>
                </a:cubicBezTo>
                <a:cubicBezTo>
                  <a:pt x="677948" y="259055"/>
                  <a:pt x="614814" y="254398"/>
                  <a:pt x="656213" y="202649"/>
                </a:cubicBezTo>
                <a:cubicBezTo>
                  <a:pt x="667286" y="188808"/>
                  <a:pt x="685710" y="182984"/>
                  <a:pt x="700458" y="173152"/>
                </a:cubicBezTo>
                <a:cubicBezTo>
                  <a:pt x="725039" y="178068"/>
                  <a:pt x="751159" y="197776"/>
                  <a:pt x="774200" y="187901"/>
                </a:cubicBezTo>
                <a:cubicBezTo>
                  <a:pt x="788374" y="181827"/>
                  <a:pt x="812496" y="102513"/>
                  <a:pt x="818446" y="84662"/>
                </a:cubicBezTo>
                <a:cubicBezTo>
                  <a:pt x="847943" y="94494"/>
                  <a:pt x="878524" y="101531"/>
                  <a:pt x="906936" y="114159"/>
                </a:cubicBezTo>
                <a:cubicBezTo>
                  <a:pt x="1078489" y="190404"/>
                  <a:pt x="834053" y="104611"/>
                  <a:pt x="995426" y="158404"/>
                </a:cubicBezTo>
                <a:cubicBezTo>
                  <a:pt x="1000342" y="192817"/>
                  <a:pt x="977730" y="249164"/>
                  <a:pt x="1010175" y="261643"/>
                </a:cubicBezTo>
                <a:cubicBezTo>
                  <a:pt x="1065996" y="283113"/>
                  <a:pt x="1187155" y="232146"/>
                  <a:pt x="1187155" y="232146"/>
                </a:cubicBezTo>
                <a:cubicBezTo>
                  <a:pt x="1201903" y="222314"/>
                  <a:pt x="1218866" y="215183"/>
                  <a:pt x="1231400" y="202649"/>
                </a:cubicBezTo>
                <a:cubicBezTo>
                  <a:pt x="1259990" y="174059"/>
                  <a:pt x="1263650" y="150144"/>
                  <a:pt x="1275646" y="114159"/>
                </a:cubicBezTo>
                <a:cubicBezTo>
                  <a:pt x="1171507" y="62089"/>
                  <a:pt x="1255945" y="96128"/>
                  <a:pt x="1098665" y="69914"/>
                </a:cubicBezTo>
                <a:cubicBezTo>
                  <a:pt x="1078671" y="66582"/>
                  <a:pt x="1059737" y="58032"/>
                  <a:pt x="1039671" y="55165"/>
                </a:cubicBezTo>
                <a:cubicBezTo>
                  <a:pt x="990761" y="48178"/>
                  <a:pt x="941348" y="45333"/>
                  <a:pt x="892187" y="40417"/>
                </a:cubicBezTo>
                <a:cubicBezTo>
                  <a:pt x="782310" y="3790"/>
                  <a:pt x="789199" y="0"/>
                  <a:pt x="597220" y="40417"/>
                </a:cubicBezTo>
                <a:cubicBezTo>
                  <a:pt x="579875" y="44069"/>
                  <a:pt x="577555" y="69914"/>
                  <a:pt x="567723" y="84662"/>
                </a:cubicBezTo>
                <a:cubicBezTo>
                  <a:pt x="518150" y="233384"/>
                  <a:pt x="593795" y="2675"/>
                  <a:pt x="538226" y="187901"/>
                </a:cubicBezTo>
                <a:cubicBezTo>
                  <a:pt x="529292" y="217682"/>
                  <a:pt x="539631" y="272958"/>
                  <a:pt x="508729" y="276391"/>
                </a:cubicBezTo>
                <a:lnTo>
                  <a:pt x="375994" y="291139"/>
                </a:lnTo>
                <a:cubicBezTo>
                  <a:pt x="274569" y="358757"/>
                  <a:pt x="321136" y="338923"/>
                  <a:pt x="243258" y="364881"/>
                </a:cubicBezTo>
                <a:cubicBezTo>
                  <a:pt x="193342" y="398159"/>
                  <a:pt x="199768" y="385681"/>
                  <a:pt x="169516" y="438623"/>
                </a:cubicBezTo>
                <a:cubicBezTo>
                  <a:pt x="158608" y="457712"/>
                  <a:pt x="155566" y="482071"/>
                  <a:pt x="140020" y="497617"/>
                </a:cubicBezTo>
                <a:cubicBezTo>
                  <a:pt x="114953" y="522684"/>
                  <a:pt x="51529" y="556610"/>
                  <a:pt x="51529" y="556610"/>
                </a:cubicBezTo>
                <a:cubicBezTo>
                  <a:pt x="0" y="633905"/>
                  <a:pt x="13393" y="593262"/>
                  <a:pt x="36781" y="733591"/>
                </a:cubicBezTo>
                <a:cubicBezTo>
                  <a:pt x="39337" y="748926"/>
                  <a:pt x="40536" y="766843"/>
                  <a:pt x="51529" y="777836"/>
                </a:cubicBezTo>
                <a:cubicBezTo>
                  <a:pt x="62522" y="788829"/>
                  <a:pt x="81026" y="787669"/>
                  <a:pt x="95775" y="792585"/>
                </a:cubicBezTo>
                <a:cubicBezTo>
                  <a:pt x="169828" y="681500"/>
                  <a:pt x="82876" y="822681"/>
                  <a:pt x="140020" y="689346"/>
                </a:cubicBezTo>
                <a:cubicBezTo>
                  <a:pt x="147002" y="673054"/>
                  <a:pt x="161589" y="660955"/>
                  <a:pt x="169516" y="645101"/>
                </a:cubicBezTo>
                <a:cubicBezTo>
                  <a:pt x="198225" y="587682"/>
                  <a:pt x="170650" y="608042"/>
                  <a:pt x="199013" y="541862"/>
                </a:cubicBezTo>
                <a:cubicBezTo>
                  <a:pt x="205995" y="525570"/>
                  <a:pt x="218678" y="512365"/>
                  <a:pt x="228510" y="497617"/>
                </a:cubicBezTo>
                <a:cubicBezTo>
                  <a:pt x="233426" y="482869"/>
                  <a:pt x="234635" y="466307"/>
                  <a:pt x="243258" y="453372"/>
                </a:cubicBezTo>
                <a:cubicBezTo>
                  <a:pt x="257883" y="431435"/>
                  <a:pt x="305973" y="391086"/>
                  <a:pt x="331749" y="379630"/>
                </a:cubicBezTo>
                <a:cubicBezTo>
                  <a:pt x="360161" y="367002"/>
                  <a:pt x="420239" y="350133"/>
                  <a:pt x="420239" y="350133"/>
                </a:cubicBezTo>
                <a:cubicBezTo>
                  <a:pt x="421203" y="346275"/>
                  <a:pt x="442040" y="256514"/>
                  <a:pt x="449736" y="246894"/>
                </a:cubicBezTo>
                <a:cubicBezTo>
                  <a:pt x="460809" y="233053"/>
                  <a:pt x="478591" y="226191"/>
                  <a:pt x="493981" y="217397"/>
                </a:cubicBezTo>
                <a:cubicBezTo>
                  <a:pt x="513070" y="206489"/>
                  <a:pt x="532118" y="194853"/>
                  <a:pt x="552975" y="187901"/>
                </a:cubicBezTo>
                <a:cubicBezTo>
                  <a:pt x="585331" y="177116"/>
                  <a:pt x="706563" y="161746"/>
                  <a:pt x="729955" y="158404"/>
                </a:cubicBezTo>
                <a:cubicBezTo>
                  <a:pt x="769284" y="138739"/>
                  <a:pt x="805284" y="110074"/>
                  <a:pt x="847942" y="99410"/>
                </a:cubicBezTo>
                <a:cubicBezTo>
                  <a:pt x="922018" y="80892"/>
                  <a:pt x="887706" y="91072"/>
                  <a:pt x="951181" y="69914"/>
                </a:cubicBezTo>
                <a:cubicBezTo>
                  <a:pt x="979227" y="75523"/>
                  <a:pt x="1038935" y="84294"/>
                  <a:pt x="1069168" y="99410"/>
                </a:cubicBezTo>
                <a:cubicBezTo>
                  <a:pt x="1183528" y="156590"/>
                  <a:pt x="1046447" y="106586"/>
                  <a:pt x="1157658" y="143655"/>
                </a:cubicBezTo>
                <a:cubicBezTo>
                  <a:pt x="1223890" y="209887"/>
                  <a:pt x="1182115" y="181304"/>
                  <a:pt x="1290394" y="217397"/>
                </a:cubicBezTo>
                <a:lnTo>
                  <a:pt x="1334639" y="232146"/>
                </a:lnTo>
                <a:cubicBezTo>
                  <a:pt x="1381383" y="302261"/>
                  <a:pt x="1358531" y="259576"/>
                  <a:pt x="1393633" y="364881"/>
                </a:cubicBezTo>
                <a:lnTo>
                  <a:pt x="1408381" y="409126"/>
                </a:lnTo>
                <a:cubicBezTo>
                  <a:pt x="1413297" y="586107"/>
                  <a:pt x="1394022" y="765428"/>
                  <a:pt x="1423129" y="940068"/>
                </a:cubicBezTo>
                <a:cubicBezTo>
                  <a:pt x="1428957" y="975036"/>
                  <a:pt x="1482123" y="851578"/>
                  <a:pt x="1482123" y="851578"/>
                </a:cubicBezTo>
                <a:cubicBezTo>
                  <a:pt x="1487039" y="831914"/>
                  <a:pt x="1491303" y="812075"/>
                  <a:pt x="1496871" y="792585"/>
                </a:cubicBezTo>
                <a:cubicBezTo>
                  <a:pt x="1501142" y="777637"/>
                  <a:pt x="1511620" y="763885"/>
                  <a:pt x="1511620" y="748339"/>
                </a:cubicBezTo>
                <a:cubicBezTo>
                  <a:pt x="1511620" y="694479"/>
                  <a:pt x="1497655" y="625723"/>
                  <a:pt x="1482123" y="571359"/>
                </a:cubicBezTo>
                <a:cubicBezTo>
                  <a:pt x="1477852" y="556411"/>
                  <a:pt x="1471646" y="542062"/>
                  <a:pt x="1467375" y="527114"/>
                </a:cubicBezTo>
                <a:cubicBezTo>
                  <a:pt x="1461806" y="507624"/>
                  <a:pt x="1457542" y="487785"/>
                  <a:pt x="1452626" y="468120"/>
                </a:cubicBezTo>
                <a:cubicBezTo>
                  <a:pt x="1447710" y="409126"/>
                  <a:pt x="1454141" y="348059"/>
                  <a:pt x="1437878" y="291139"/>
                </a:cubicBezTo>
                <a:cubicBezTo>
                  <a:pt x="1433009" y="274096"/>
                  <a:pt x="1406167" y="274177"/>
                  <a:pt x="1393633" y="261643"/>
                </a:cubicBezTo>
                <a:cubicBezTo>
                  <a:pt x="1381099" y="249109"/>
                  <a:pt x="1372063" y="233251"/>
                  <a:pt x="1364136" y="217397"/>
                </a:cubicBezTo>
                <a:cubicBezTo>
                  <a:pt x="1357183" y="203492"/>
                  <a:pt x="1360380" y="184145"/>
                  <a:pt x="1349387" y="173152"/>
                </a:cubicBezTo>
                <a:cubicBezTo>
                  <a:pt x="1338394" y="162159"/>
                  <a:pt x="1320318" y="161776"/>
                  <a:pt x="1305142" y="158404"/>
                </a:cubicBezTo>
                <a:cubicBezTo>
                  <a:pt x="1275951" y="151917"/>
                  <a:pt x="1216652" y="143655"/>
                  <a:pt x="1216652" y="143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oľná forma 6"/>
          <p:cNvSpPr/>
          <p:nvPr/>
        </p:nvSpPr>
        <p:spPr>
          <a:xfrm>
            <a:off x="7298735" y="2409291"/>
            <a:ext cx="422814" cy="481393"/>
          </a:xfrm>
          <a:custGeom>
            <a:avLst/>
            <a:gdLst>
              <a:gd name="connsiteX0" fmla="*/ 208194 w 422814"/>
              <a:gd name="connsiteY0" fmla="*/ 68438 h 481393"/>
              <a:gd name="connsiteX1" fmla="*/ 119704 w 422814"/>
              <a:gd name="connsiteY1" fmla="*/ 83186 h 481393"/>
              <a:gd name="connsiteX2" fmla="*/ 104955 w 422814"/>
              <a:gd name="connsiteY2" fmla="*/ 171677 h 481393"/>
              <a:gd name="connsiteX3" fmla="*/ 60710 w 422814"/>
              <a:gd name="connsiteY3" fmla="*/ 289664 h 481393"/>
              <a:gd name="connsiteX4" fmla="*/ 16465 w 422814"/>
              <a:gd name="connsiteY4" fmla="*/ 319161 h 481393"/>
              <a:gd name="connsiteX5" fmla="*/ 1717 w 422814"/>
              <a:gd name="connsiteY5" fmla="*/ 363406 h 481393"/>
              <a:gd name="connsiteX6" fmla="*/ 75459 w 422814"/>
              <a:gd name="connsiteY6" fmla="*/ 481393 h 481393"/>
              <a:gd name="connsiteX7" fmla="*/ 149200 w 422814"/>
              <a:gd name="connsiteY7" fmla="*/ 422399 h 481393"/>
              <a:gd name="connsiteX8" fmla="*/ 163949 w 422814"/>
              <a:gd name="connsiteY8" fmla="*/ 378154 h 481393"/>
              <a:gd name="connsiteX9" fmla="*/ 208194 w 422814"/>
              <a:gd name="connsiteY9" fmla="*/ 363406 h 481393"/>
              <a:gd name="connsiteX10" fmla="*/ 370426 w 422814"/>
              <a:gd name="connsiteY10" fmla="*/ 319161 h 481393"/>
              <a:gd name="connsiteX11" fmla="*/ 414671 w 422814"/>
              <a:gd name="connsiteY11" fmla="*/ 274915 h 481393"/>
              <a:gd name="connsiteX12" fmla="*/ 399923 w 422814"/>
              <a:gd name="connsiteY12" fmla="*/ 171677 h 481393"/>
              <a:gd name="connsiteX13" fmla="*/ 311433 w 422814"/>
              <a:gd name="connsiteY13" fmla="*/ 156928 h 481393"/>
              <a:gd name="connsiteX14" fmla="*/ 237691 w 422814"/>
              <a:gd name="connsiteY14" fmla="*/ 38941 h 481393"/>
              <a:gd name="connsiteX15" fmla="*/ 193446 w 422814"/>
              <a:gd name="connsiteY15" fmla="*/ 24193 h 481393"/>
              <a:gd name="connsiteX16" fmla="*/ 134452 w 422814"/>
              <a:gd name="connsiteY16" fmla="*/ 97935 h 481393"/>
              <a:gd name="connsiteX17" fmla="*/ 134452 w 422814"/>
              <a:gd name="connsiteY17" fmla="*/ 83186 h 48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814" h="481393">
                <a:moveTo>
                  <a:pt x="208194" y="68438"/>
                </a:moveTo>
                <a:cubicBezTo>
                  <a:pt x="178697" y="73354"/>
                  <a:pt x="140849" y="62041"/>
                  <a:pt x="119704" y="83186"/>
                </a:cubicBezTo>
                <a:cubicBezTo>
                  <a:pt x="98559" y="104331"/>
                  <a:pt x="110304" y="142255"/>
                  <a:pt x="104955" y="171677"/>
                </a:cubicBezTo>
                <a:cubicBezTo>
                  <a:pt x="95575" y="223267"/>
                  <a:pt x="97858" y="252516"/>
                  <a:pt x="60710" y="289664"/>
                </a:cubicBezTo>
                <a:cubicBezTo>
                  <a:pt x="48176" y="302198"/>
                  <a:pt x="31213" y="309329"/>
                  <a:pt x="16465" y="319161"/>
                </a:cubicBezTo>
                <a:cubicBezTo>
                  <a:pt x="11549" y="333909"/>
                  <a:pt x="0" y="347955"/>
                  <a:pt x="1717" y="363406"/>
                </a:cubicBezTo>
                <a:cubicBezTo>
                  <a:pt x="11545" y="451864"/>
                  <a:pt x="19751" y="444255"/>
                  <a:pt x="75459" y="481393"/>
                </a:cubicBezTo>
                <a:cubicBezTo>
                  <a:pt x="126490" y="464382"/>
                  <a:pt x="122516" y="475767"/>
                  <a:pt x="149200" y="422399"/>
                </a:cubicBezTo>
                <a:cubicBezTo>
                  <a:pt x="156152" y="408494"/>
                  <a:pt x="152956" y="389147"/>
                  <a:pt x="163949" y="378154"/>
                </a:cubicBezTo>
                <a:cubicBezTo>
                  <a:pt x="174942" y="367161"/>
                  <a:pt x="193446" y="368322"/>
                  <a:pt x="208194" y="363406"/>
                </a:cubicBezTo>
                <a:cubicBezTo>
                  <a:pt x="333165" y="280091"/>
                  <a:pt x="128083" y="407286"/>
                  <a:pt x="370426" y="319161"/>
                </a:cubicBezTo>
                <a:cubicBezTo>
                  <a:pt x="390028" y="312033"/>
                  <a:pt x="399923" y="289664"/>
                  <a:pt x="414671" y="274915"/>
                </a:cubicBezTo>
                <a:cubicBezTo>
                  <a:pt x="409755" y="240502"/>
                  <a:pt x="422814" y="197838"/>
                  <a:pt x="399923" y="171677"/>
                </a:cubicBezTo>
                <a:cubicBezTo>
                  <a:pt x="380231" y="149172"/>
                  <a:pt x="333938" y="176620"/>
                  <a:pt x="311433" y="156928"/>
                </a:cubicBezTo>
                <a:cubicBezTo>
                  <a:pt x="132087" y="0"/>
                  <a:pt x="390038" y="115114"/>
                  <a:pt x="237691" y="38941"/>
                </a:cubicBezTo>
                <a:cubicBezTo>
                  <a:pt x="223786" y="31989"/>
                  <a:pt x="208194" y="29109"/>
                  <a:pt x="193446" y="24193"/>
                </a:cubicBezTo>
                <a:cubicBezTo>
                  <a:pt x="118859" y="73917"/>
                  <a:pt x="170071" y="26697"/>
                  <a:pt x="134452" y="97935"/>
                </a:cubicBezTo>
                <a:cubicBezTo>
                  <a:pt x="132253" y="102332"/>
                  <a:pt x="134452" y="88102"/>
                  <a:pt x="134452" y="8318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Voľná forma 7"/>
          <p:cNvSpPr/>
          <p:nvPr/>
        </p:nvSpPr>
        <p:spPr>
          <a:xfrm>
            <a:off x="7643834" y="3714752"/>
            <a:ext cx="422814" cy="481393"/>
          </a:xfrm>
          <a:custGeom>
            <a:avLst/>
            <a:gdLst>
              <a:gd name="connsiteX0" fmla="*/ 208194 w 422814"/>
              <a:gd name="connsiteY0" fmla="*/ 68438 h 481393"/>
              <a:gd name="connsiteX1" fmla="*/ 119704 w 422814"/>
              <a:gd name="connsiteY1" fmla="*/ 83186 h 481393"/>
              <a:gd name="connsiteX2" fmla="*/ 104955 w 422814"/>
              <a:gd name="connsiteY2" fmla="*/ 171677 h 481393"/>
              <a:gd name="connsiteX3" fmla="*/ 60710 w 422814"/>
              <a:gd name="connsiteY3" fmla="*/ 289664 h 481393"/>
              <a:gd name="connsiteX4" fmla="*/ 16465 w 422814"/>
              <a:gd name="connsiteY4" fmla="*/ 319161 h 481393"/>
              <a:gd name="connsiteX5" fmla="*/ 1717 w 422814"/>
              <a:gd name="connsiteY5" fmla="*/ 363406 h 481393"/>
              <a:gd name="connsiteX6" fmla="*/ 75459 w 422814"/>
              <a:gd name="connsiteY6" fmla="*/ 481393 h 481393"/>
              <a:gd name="connsiteX7" fmla="*/ 149200 w 422814"/>
              <a:gd name="connsiteY7" fmla="*/ 422399 h 481393"/>
              <a:gd name="connsiteX8" fmla="*/ 163949 w 422814"/>
              <a:gd name="connsiteY8" fmla="*/ 378154 h 481393"/>
              <a:gd name="connsiteX9" fmla="*/ 208194 w 422814"/>
              <a:gd name="connsiteY9" fmla="*/ 363406 h 481393"/>
              <a:gd name="connsiteX10" fmla="*/ 370426 w 422814"/>
              <a:gd name="connsiteY10" fmla="*/ 319161 h 481393"/>
              <a:gd name="connsiteX11" fmla="*/ 414671 w 422814"/>
              <a:gd name="connsiteY11" fmla="*/ 274915 h 481393"/>
              <a:gd name="connsiteX12" fmla="*/ 399923 w 422814"/>
              <a:gd name="connsiteY12" fmla="*/ 171677 h 481393"/>
              <a:gd name="connsiteX13" fmla="*/ 311433 w 422814"/>
              <a:gd name="connsiteY13" fmla="*/ 156928 h 481393"/>
              <a:gd name="connsiteX14" fmla="*/ 237691 w 422814"/>
              <a:gd name="connsiteY14" fmla="*/ 38941 h 481393"/>
              <a:gd name="connsiteX15" fmla="*/ 193446 w 422814"/>
              <a:gd name="connsiteY15" fmla="*/ 24193 h 481393"/>
              <a:gd name="connsiteX16" fmla="*/ 134452 w 422814"/>
              <a:gd name="connsiteY16" fmla="*/ 97935 h 481393"/>
              <a:gd name="connsiteX17" fmla="*/ 134452 w 422814"/>
              <a:gd name="connsiteY17" fmla="*/ 83186 h 48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814" h="481393">
                <a:moveTo>
                  <a:pt x="208194" y="68438"/>
                </a:moveTo>
                <a:cubicBezTo>
                  <a:pt x="178697" y="73354"/>
                  <a:pt x="140849" y="62041"/>
                  <a:pt x="119704" y="83186"/>
                </a:cubicBezTo>
                <a:cubicBezTo>
                  <a:pt x="98559" y="104331"/>
                  <a:pt x="110304" y="142255"/>
                  <a:pt x="104955" y="171677"/>
                </a:cubicBezTo>
                <a:cubicBezTo>
                  <a:pt x="95575" y="223267"/>
                  <a:pt x="97858" y="252516"/>
                  <a:pt x="60710" y="289664"/>
                </a:cubicBezTo>
                <a:cubicBezTo>
                  <a:pt x="48176" y="302198"/>
                  <a:pt x="31213" y="309329"/>
                  <a:pt x="16465" y="319161"/>
                </a:cubicBezTo>
                <a:cubicBezTo>
                  <a:pt x="11549" y="333909"/>
                  <a:pt x="0" y="347955"/>
                  <a:pt x="1717" y="363406"/>
                </a:cubicBezTo>
                <a:cubicBezTo>
                  <a:pt x="11545" y="451864"/>
                  <a:pt x="19751" y="444255"/>
                  <a:pt x="75459" y="481393"/>
                </a:cubicBezTo>
                <a:cubicBezTo>
                  <a:pt x="126490" y="464382"/>
                  <a:pt x="122516" y="475767"/>
                  <a:pt x="149200" y="422399"/>
                </a:cubicBezTo>
                <a:cubicBezTo>
                  <a:pt x="156152" y="408494"/>
                  <a:pt x="152956" y="389147"/>
                  <a:pt x="163949" y="378154"/>
                </a:cubicBezTo>
                <a:cubicBezTo>
                  <a:pt x="174942" y="367161"/>
                  <a:pt x="193446" y="368322"/>
                  <a:pt x="208194" y="363406"/>
                </a:cubicBezTo>
                <a:cubicBezTo>
                  <a:pt x="333165" y="280091"/>
                  <a:pt x="128083" y="407286"/>
                  <a:pt x="370426" y="319161"/>
                </a:cubicBezTo>
                <a:cubicBezTo>
                  <a:pt x="390028" y="312033"/>
                  <a:pt x="399923" y="289664"/>
                  <a:pt x="414671" y="274915"/>
                </a:cubicBezTo>
                <a:cubicBezTo>
                  <a:pt x="409755" y="240502"/>
                  <a:pt x="422814" y="197838"/>
                  <a:pt x="399923" y="171677"/>
                </a:cubicBezTo>
                <a:cubicBezTo>
                  <a:pt x="380231" y="149172"/>
                  <a:pt x="333938" y="176620"/>
                  <a:pt x="311433" y="156928"/>
                </a:cubicBezTo>
                <a:cubicBezTo>
                  <a:pt x="132087" y="0"/>
                  <a:pt x="390038" y="115114"/>
                  <a:pt x="237691" y="38941"/>
                </a:cubicBezTo>
                <a:cubicBezTo>
                  <a:pt x="223786" y="31989"/>
                  <a:pt x="208194" y="29109"/>
                  <a:pt x="193446" y="24193"/>
                </a:cubicBezTo>
                <a:cubicBezTo>
                  <a:pt x="118859" y="73917"/>
                  <a:pt x="170071" y="26697"/>
                  <a:pt x="134452" y="97935"/>
                </a:cubicBezTo>
                <a:cubicBezTo>
                  <a:pt x="132253" y="102332"/>
                  <a:pt x="134452" y="88102"/>
                  <a:pt x="134452" y="8318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Príkladom čoho je uhorkový šalát???</a:t>
            </a:r>
            <a:endParaRPr lang="sk-SK" dirty="0"/>
          </a:p>
        </p:txBody>
      </p:sp>
      <p:pic>
        <p:nvPicPr>
          <p:cNvPr id="4" name="Zástupný symbol obsahu 3" descr="uhorkovy-salat-97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6383"/>
          <a:stretch>
            <a:fillRect/>
          </a:stretch>
        </p:blipFill>
        <p:spPr>
          <a:xfrm>
            <a:off x="1187624" y="1556792"/>
            <a:ext cx="6768752" cy="4752528"/>
          </a:xfrm>
        </p:spPr>
      </p:pic>
      <p:pic>
        <p:nvPicPr>
          <p:cNvPr id="5" name="Obrázok 4" descr="uhorka-salatova.jpg"/>
          <p:cNvPicPr>
            <a:picLocks noChangeAspect="1"/>
          </p:cNvPicPr>
          <p:nvPr/>
        </p:nvPicPr>
        <p:blipFill>
          <a:blip r:embed="rId3" cstate="print"/>
          <a:srcRect l="12773" t="32818" r="21364" b="24228"/>
          <a:stretch>
            <a:fillRect/>
          </a:stretch>
        </p:blipFill>
        <p:spPr>
          <a:xfrm>
            <a:off x="966799" y="1844824"/>
            <a:ext cx="6845561" cy="4464496"/>
          </a:xfrm>
          <a:prstGeom prst="rect">
            <a:avLst/>
          </a:prstGeom>
        </p:spPr>
      </p:pic>
      <p:sp>
        <p:nvSpPr>
          <p:cNvPr id="6" name="Ovál 5"/>
          <p:cNvSpPr/>
          <p:nvPr/>
        </p:nvSpPr>
        <p:spPr>
          <a:xfrm>
            <a:off x="3491880" y="42210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995936" y="43651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499992" y="45175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300736" y="46699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139952" y="48223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4605536" y="49747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4757936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652392" y="46699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148336" y="45175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3644280" y="43734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3699520" y="47083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4004320" y="50131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4355976" y="50131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3347864" y="47167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3555504" y="43483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4059560" y="44923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4563616" y="46447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4364360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4203576" y="49495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ál 24"/>
          <p:cNvSpPr/>
          <p:nvPr/>
        </p:nvSpPr>
        <p:spPr>
          <a:xfrm>
            <a:off x="4716016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ál 25"/>
          <p:cNvSpPr/>
          <p:nvPr/>
        </p:nvSpPr>
        <p:spPr>
          <a:xfrm>
            <a:off x="4211960" y="46447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/>
          <p:nvPr/>
        </p:nvSpPr>
        <p:spPr>
          <a:xfrm>
            <a:off x="3707904" y="45007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vál 27"/>
          <p:cNvSpPr/>
          <p:nvPr/>
        </p:nvSpPr>
        <p:spPr>
          <a:xfrm>
            <a:off x="3763144" y="48356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vál 28"/>
          <p:cNvSpPr/>
          <p:nvPr/>
        </p:nvSpPr>
        <p:spPr>
          <a:xfrm>
            <a:off x="4067944" y="51404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vál 29"/>
          <p:cNvSpPr/>
          <p:nvPr/>
        </p:nvSpPr>
        <p:spPr>
          <a:xfrm>
            <a:off x="4419600" y="51404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ál 30"/>
          <p:cNvSpPr/>
          <p:nvPr/>
        </p:nvSpPr>
        <p:spPr>
          <a:xfrm>
            <a:off x="3411488" y="48440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Voľná forma 31"/>
          <p:cNvSpPr/>
          <p:nvPr/>
        </p:nvSpPr>
        <p:spPr>
          <a:xfrm>
            <a:off x="3259016" y="4642338"/>
            <a:ext cx="3359261" cy="1560005"/>
          </a:xfrm>
          <a:custGeom>
            <a:avLst/>
            <a:gdLst>
              <a:gd name="connsiteX0" fmla="*/ 46892 w 3359261"/>
              <a:gd name="connsiteY0" fmla="*/ 1280160 h 1560005"/>
              <a:gd name="connsiteX1" fmla="*/ 398584 w 3359261"/>
              <a:gd name="connsiteY1" fmla="*/ 1223890 h 1560005"/>
              <a:gd name="connsiteX2" fmla="*/ 454855 w 3359261"/>
              <a:gd name="connsiteY2" fmla="*/ 1195754 h 1560005"/>
              <a:gd name="connsiteX3" fmla="*/ 581464 w 3359261"/>
              <a:gd name="connsiteY3" fmla="*/ 1181687 h 1560005"/>
              <a:gd name="connsiteX4" fmla="*/ 736209 w 3359261"/>
              <a:gd name="connsiteY4" fmla="*/ 1139484 h 1560005"/>
              <a:gd name="connsiteX5" fmla="*/ 890953 w 3359261"/>
              <a:gd name="connsiteY5" fmla="*/ 1125416 h 1560005"/>
              <a:gd name="connsiteX6" fmla="*/ 1003495 w 3359261"/>
              <a:gd name="connsiteY6" fmla="*/ 1069145 h 1560005"/>
              <a:gd name="connsiteX7" fmla="*/ 1045698 w 3359261"/>
              <a:gd name="connsiteY7" fmla="*/ 1041010 h 1560005"/>
              <a:gd name="connsiteX8" fmla="*/ 1186375 w 3359261"/>
              <a:gd name="connsiteY8" fmla="*/ 998807 h 1560005"/>
              <a:gd name="connsiteX9" fmla="*/ 1228578 w 3359261"/>
              <a:gd name="connsiteY9" fmla="*/ 970671 h 1560005"/>
              <a:gd name="connsiteX10" fmla="*/ 1298916 w 3359261"/>
              <a:gd name="connsiteY10" fmla="*/ 956604 h 1560005"/>
              <a:gd name="connsiteX11" fmla="*/ 1397390 w 3359261"/>
              <a:gd name="connsiteY11" fmla="*/ 928468 h 1560005"/>
              <a:gd name="connsiteX12" fmla="*/ 1453661 w 3359261"/>
              <a:gd name="connsiteY12" fmla="*/ 900333 h 1560005"/>
              <a:gd name="connsiteX13" fmla="*/ 1538067 w 3359261"/>
              <a:gd name="connsiteY13" fmla="*/ 872197 h 1560005"/>
              <a:gd name="connsiteX14" fmla="*/ 1650609 w 3359261"/>
              <a:gd name="connsiteY14" fmla="*/ 829994 h 1560005"/>
              <a:gd name="connsiteX15" fmla="*/ 1791286 w 3359261"/>
              <a:gd name="connsiteY15" fmla="*/ 801859 h 1560005"/>
              <a:gd name="connsiteX16" fmla="*/ 1833489 w 3359261"/>
              <a:gd name="connsiteY16" fmla="*/ 787791 h 1560005"/>
              <a:gd name="connsiteX17" fmla="*/ 1889759 w 3359261"/>
              <a:gd name="connsiteY17" fmla="*/ 759656 h 1560005"/>
              <a:gd name="connsiteX18" fmla="*/ 1946030 w 3359261"/>
              <a:gd name="connsiteY18" fmla="*/ 745588 h 1560005"/>
              <a:gd name="connsiteX19" fmla="*/ 1988233 w 3359261"/>
              <a:gd name="connsiteY19" fmla="*/ 703385 h 1560005"/>
              <a:gd name="connsiteX20" fmla="*/ 2030436 w 3359261"/>
              <a:gd name="connsiteY20" fmla="*/ 604911 h 1560005"/>
              <a:gd name="connsiteX21" fmla="*/ 2086707 w 3359261"/>
              <a:gd name="connsiteY21" fmla="*/ 562708 h 1560005"/>
              <a:gd name="connsiteX22" fmla="*/ 2157046 w 3359261"/>
              <a:gd name="connsiteY22" fmla="*/ 520505 h 1560005"/>
              <a:gd name="connsiteX23" fmla="*/ 2353993 w 3359261"/>
              <a:gd name="connsiteY23" fmla="*/ 478302 h 1560005"/>
              <a:gd name="connsiteX24" fmla="*/ 2410264 w 3359261"/>
              <a:gd name="connsiteY24" fmla="*/ 464234 h 1560005"/>
              <a:gd name="connsiteX25" fmla="*/ 2494670 w 3359261"/>
              <a:gd name="connsiteY25" fmla="*/ 436099 h 1560005"/>
              <a:gd name="connsiteX26" fmla="*/ 2536873 w 3359261"/>
              <a:gd name="connsiteY26" fmla="*/ 422031 h 1560005"/>
              <a:gd name="connsiteX27" fmla="*/ 2593144 w 3359261"/>
              <a:gd name="connsiteY27" fmla="*/ 393896 h 1560005"/>
              <a:gd name="connsiteX28" fmla="*/ 2663482 w 3359261"/>
              <a:gd name="connsiteY28" fmla="*/ 379828 h 1560005"/>
              <a:gd name="connsiteX29" fmla="*/ 2733821 w 3359261"/>
              <a:gd name="connsiteY29" fmla="*/ 351693 h 1560005"/>
              <a:gd name="connsiteX30" fmla="*/ 2776024 w 3359261"/>
              <a:gd name="connsiteY30" fmla="*/ 337625 h 1560005"/>
              <a:gd name="connsiteX31" fmla="*/ 2860430 w 3359261"/>
              <a:gd name="connsiteY31" fmla="*/ 295422 h 1560005"/>
              <a:gd name="connsiteX32" fmla="*/ 2916701 w 3359261"/>
              <a:gd name="connsiteY32" fmla="*/ 239151 h 1560005"/>
              <a:gd name="connsiteX33" fmla="*/ 2944836 w 3359261"/>
              <a:gd name="connsiteY33" fmla="*/ 196948 h 1560005"/>
              <a:gd name="connsiteX34" fmla="*/ 3057378 w 3359261"/>
              <a:gd name="connsiteY34" fmla="*/ 98474 h 1560005"/>
              <a:gd name="connsiteX35" fmla="*/ 3099581 w 3359261"/>
              <a:gd name="connsiteY35" fmla="*/ 84407 h 1560005"/>
              <a:gd name="connsiteX36" fmla="*/ 3183987 w 3359261"/>
              <a:gd name="connsiteY36" fmla="*/ 14068 h 1560005"/>
              <a:gd name="connsiteX37" fmla="*/ 3226190 w 3359261"/>
              <a:gd name="connsiteY37" fmla="*/ 0 h 1560005"/>
              <a:gd name="connsiteX38" fmla="*/ 3282461 w 3359261"/>
              <a:gd name="connsiteY38" fmla="*/ 70339 h 1560005"/>
              <a:gd name="connsiteX39" fmla="*/ 3296529 w 3359261"/>
              <a:gd name="connsiteY39" fmla="*/ 140677 h 1560005"/>
              <a:gd name="connsiteX40" fmla="*/ 3324664 w 3359261"/>
              <a:gd name="connsiteY40" fmla="*/ 225084 h 1560005"/>
              <a:gd name="connsiteX41" fmla="*/ 3324664 w 3359261"/>
              <a:gd name="connsiteY41" fmla="*/ 773724 h 1560005"/>
              <a:gd name="connsiteX42" fmla="*/ 3254326 w 3359261"/>
              <a:gd name="connsiteY42" fmla="*/ 787791 h 1560005"/>
              <a:gd name="connsiteX43" fmla="*/ 3141784 w 3359261"/>
              <a:gd name="connsiteY43" fmla="*/ 815927 h 1560005"/>
              <a:gd name="connsiteX44" fmla="*/ 3071446 w 3359261"/>
              <a:gd name="connsiteY44" fmla="*/ 844062 h 1560005"/>
              <a:gd name="connsiteX45" fmla="*/ 3029242 w 3359261"/>
              <a:gd name="connsiteY45" fmla="*/ 858130 h 1560005"/>
              <a:gd name="connsiteX46" fmla="*/ 2944836 w 3359261"/>
              <a:gd name="connsiteY46" fmla="*/ 914400 h 1560005"/>
              <a:gd name="connsiteX47" fmla="*/ 2916701 w 3359261"/>
              <a:gd name="connsiteY47" fmla="*/ 942536 h 1560005"/>
              <a:gd name="connsiteX48" fmla="*/ 2860430 w 3359261"/>
              <a:gd name="connsiteY48" fmla="*/ 956604 h 1560005"/>
              <a:gd name="connsiteX49" fmla="*/ 2733821 w 3359261"/>
              <a:gd name="connsiteY49" fmla="*/ 1012874 h 1560005"/>
              <a:gd name="connsiteX50" fmla="*/ 2677550 w 3359261"/>
              <a:gd name="connsiteY50" fmla="*/ 1026942 h 1560005"/>
              <a:gd name="connsiteX51" fmla="*/ 2635347 w 3359261"/>
              <a:gd name="connsiteY51" fmla="*/ 1055077 h 1560005"/>
              <a:gd name="connsiteX52" fmla="*/ 2621279 w 3359261"/>
              <a:gd name="connsiteY52" fmla="*/ 1097280 h 1560005"/>
              <a:gd name="connsiteX53" fmla="*/ 2593144 w 3359261"/>
              <a:gd name="connsiteY53" fmla="*/ 1125416 h 1560005"/>
              <a:gd name="connsiteX54" fmla="*/ 2536873 w 3359261"/>
              <a:gd name="connsiteY54" fmla="*/ 1209822 h 1560005"/>
              <a:gd name="connsiteX55" fmla="*/ 2494670 w 3359261"/>
              <a:gd name="connsiteY55" fmla="*/ 1223890 h 1560005"/>
              <a:gd name="connsiteX56" fmla="*/ 2438399 w 3359261"/>
              <a:gd name="connsiteY56" fmla="*/ 1266093 h 1560005"/>
              <a:gd name="connsiteX57" fmla="*/ 2353993 w 3359261"/>
              <a:gd name="connsiteY57" fmla="*/ 1294228 h 1560005"/>
              <a:gd name="connsiteX58" fmla="*/ 2466535 w 3359261"/>
              <a:gd name="connsiteY58" fmla="*/ 1308296 h 1560005"/>
              <a:gd name="connsiteX59" fmla="*/ 2438399 w 3359261"/>
              <a:gd name="connsiteY59" fmla="*/ 1378634 h 1560005"/>
              <a:gd name="connsiteX60" fmla="*/ 2325858 w 3359261"/>
              <a:gd name="connsiteY60" fmla="*/ 1420837 h 1560005"/>
              <a:gd name="connsiteX61" fmla="*/ 2213316 w 3359261"/>
              <a:gd name="connsiteY61" fmla="*/ 1448973 h 1560005"/>
              <a:gd name="connsiteX62" fmla="*/ 1974166 w 3359261"/>
              <a:gd name="connsiteY62" fmla="*/ 1477108 h 1560005"/>
              <a:gd name="connsiteX63" fmla="*/ 1538067 w 3359261"/>
              <a:gd name="connsiteY63" fmla="*/ 1463040 h 1560005"/>
              <a:gd name="connsiteX64" fmla="*/ 1411458 w 3359261"/>
              <a:gd name="connsiteY64" fmla="*/ 1322364 h 1560005"/>
              <a:gd name="connsiteX65" fmla="*/ 1312984 w 3359261"/>
              <a:gd name="connsiteY65" fmla="*/ 1294228 h 1560005"/>
              <a:gd name="connsiteX66" fmla="*/ 1073833 w 3359261"/>
              <a:gd name="connsiteY66" fmla="*/ 1308296 h 1560005"/>
              <a:gd name="connsiteX67" fmla="*/ 975359 w 3359261"/>
              <a:gd name="connsiteY67" fmla="*/ 1392702 h 1560005"/>
              <a:gd name="connsiteX68" fmla="*/ 862818 w 3359261"/>
              <a:gd name="connsiteY68" fmla="*/ 1463040 h 1560005"/>
              <a:gd name="connsiteX69" fmla="*/ 820615 w 3359261"/>
              <a:gd name="connsiteY69" fmla="*/ 1491176 h 1560005"/>
              <a:gd name="connsiteX70" fmla="*/ 708073 w 3359261"/>
              <a:gd name="connsiteY70" fmla="*/ 1547447 h 1560005"/>
              <a:gd name="connsiteX71" fmla="*/ 384516 w 3359261"/>
              <a:gd name="connsiteY71" fmla="*/ 1533379 h 1560005"/>
              <a:gd name="connsiteX72" fmla="*/ 342313 w 3359261"/>
              <a:gd name="connsiteY72" fmla="*/ 1519311 h 1560005"/>
              <a:gd name="connsiteX73" fmla="*/ 257907 w 3359261"/>
              <a:gd name="connsiteY73" fmla="*/ 1448973 h 1560005"/>
              <a:gd name="connsiteX74" fmla="*/ 173501 w 3359261"/>
              <a:gd name="connsiteY74" fmla="*/ 1420837 h 1560005"/>
              <a:gd name="connsiteX75" fmla="*/ 117230 w 3359261"/>
              <a:gd name="connsiteY75" fmla="*/ 1350499 h 1560005"/>
              <a:gd name="connsiteX76" fmla="*/ 46892 w 3359261"/>
              <a:gd name="connsiteY76" fmla="*/ 1280160 h 156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59261" h="1560005">
                <a:moveTo>
                  <a:pt x="46892" y="1280160"/>
                </a:moveTo>
                <a:cubicBezTo>
                  <a:pt x="93784" y="1259059"/>
                  <a:pt x="282325" y="1247944"/>
                  <a:pt x="398584" y="1223890"/>
                </a:cubicBezTo>
                <a:cubicBezTo>
                  <a:pt x="419120" y="1219641"/>
                  <a:pt x="434421" y="1200470"/>
                  <a:pt x="454855" y="1195754"/>
                </a:cubicBezTo>
                <a:cubicBezTo>
                  <a:pt x="496230" y="1186206"/>
                  <a:pt x="539261" y="1186376"/>
                  <a:pt x="581464" y="1181687"/>
                </a:cubicBezTo>
                <a:cubicBezTo>
                  <a:pt x="628411" y="1166038"/>
                  <a:pt x="692572" y="1143451"/>
                  <a:pt x="736209" y="1139484"/>
                </a:cubicBezTo>
                <a:lnTo>
                  <a:pt x="890953" y="1125416"/>
                </a:lnTo>
                <a:cubicBezTo>
                  <a:pt x="948735" y="1067634"/>
                  <a:pt x="887109" y="1120872"/>
                  <a:pt x="1003495" y="1069145"/>
                </a:cubicBezTo>
                <a:cubicBezTo>
                  <a:pt x="1018945" y="1062278"/>
                  <a:pt x="1030248" y="1047877"/>
                  <a:pt x="1045698" y="1041010"/>
                </a:cubicBezTo>
                <a:cubicBezTo>
                  <a:pt x="1089740" y="1021435"/>
                  <a:pt x="1139603" y="1010499"/>
                  <a:pt x="1186375" y="998807"/>
                </a:cubicBezTo>
                <a:cubicBezTo>
                  <a:pt x="1200443" y="989428"/>
                  <a:pt x="1212747" y="976608"/>
                  <a:pt x="1228578" y="970671"/>
                </a:cubicBezTo>
                <a:cubicBezTo>
                  <a:pt x="1250966" y="962276"/>
                  <a:pt x="1275720" y="962403"/>
                  <a:pt x="1298916" y="956604"/>
                </a:cubicBezTo>
                <a:cubicBezTo>
                  <a:pt x="1332035" y="948324"/>
                  <a:pt x="1365307" y="940135"/>
                  <a:pt x="1397390" y="928468"/>
                </a:cubicBezTo>
                <a:cubicBezTo>
                  <a:pt x="1417098" y="921301"/>
                  <a:pt x="1434190" y="908121"/>
                  <a:pt x="1453661" y="900333"/>
                </a:cubicBezTo>
                <a:cubicBezTo>
                  <a:pt x="1481197" y="889319"/>
                  <a:pt x="1510195" y="882332"/>
                  <a:pt x="1538067" y="872197"/>
                </a:cubicBezTo>
                <a:cubicBezTo>
                  <a:pt x="1558210" y="864872"/>
                  <a:pt x="1622010" y="836594"/>
                  <a:pt x="1650609" y="829994"/>
                </a:cubicBezTo>
                <a:cubicBezTo>
                  <a:pt x="1697205" y="819241"/>
                  <a:pt x="1745919" y="816982"/>
                  <a:pt x="1791286" y="801859"/>
                </a:cubicBezTo>
                <a:cubicBezTo>
                  <a:pt x="1805354" y="797170"/>
                  <a:pt x="1819859" y="793632"/>
                  <a:pt x="1833489" y="787791"/>
                </a:cubicBezTo>
                <a:cubicBezTo>
                  <a:pt x="1852764" y="779530"/>
                  <a:pt x="1870124" y="767019"/>
                  <a:pt x="1889759" y="759656"/>
                </a:cubicBezTo>
                <a:cubicBezTo>
                  <a:pt x="1907862" y="752867"/>
                  <a:pt x="1927273" y="750277"/>
                  <a:pt x="1946030" y="745588"/>
                </a:cubicBezTo>
                <a:cubicBezTo>
                  <a:pt x="1960098" y="731520"/>
                  <a:pt x="1977197" y="719938"/>
                  <a:pt x="1988233" y="703385"/>
                </a:cubicBezTo>
                <a:cubicBezTo>
                  <a:pt x="2040617" y="624809"/>
                  <a:pt x="1950861" y="697749"/>
                  <a:pt x="2030436" y="604911"/>
                </a:cubicBezTo>
                <a:cubicBezTo>
                  <a:pt x="2045695" y="587109"/>
                  <a:pt x="2067199" y="575714"/>
                  <a:pt x="2086707" y="562708"/>
                </a:cubicBezTo>
                <a:cubicBezTo>
                  <a:pt x="2109458" y="547541"/>
                  <a:pt x="2131526" y="530320"/>
                  <a:pt x="2157046" y="520505"/>
                </a:cubicBezTo>
                <a:cubicBezTo>
                  <a:pt x="2225015" y="494363"/>
                  <a:pt x="2284736" y="492154"/>
                  <a:pt x="2353993" y="478302"/>
                </a:cubicBezTo>
                <a:cubicBezTo>
                  <a:pt x="2372952" y="474510"/>
                  <a:pt x="2391745" y="469790"/>
                  <a:pt x="2410264" y="464234"/>
                </a:cubicBezTo>
                <a:cubicBezTo>
                  <a:pt x="2438670" y="455712"/>
                  <a:pt x="2466535" y="445477"/>
                  <a:pt x="2494670" y="436099"/>
                </a:cubicBezTo>
                <a:cubicBezTo>
                  <a:pt x="2508738" y="431410"/>
                  <a:pt x="2523610" y="428662"/>
                  <a:pt x="2536873" y="422031"/>
                </a:cubicBezTo>
                <a:cubicBezTo>
                  <a:pt x="2555630" y="412653"/>
                  <a:pt x="2573249" y="400528"/>
                  <a:pt x="2593144" y="393896"/>
                </a:cubicBezTo>
                <a:cubicBezTo>
                  <a:pt x="2615827" y="386335"/>
                  <a:pt x="2640580" y="386699"/>
                  <a:pt x="2663482" y="379828"/>
                </a:cubicBezTo>
                <a:cubicBezTo>
                  <a:pt x="2687669" y="372572"/>
                  <a:pt x="2710176" y="360560"/>
                  <a:pt x="2733821" y="351693"/>
                </a:cubicBezTo>
                <a:cubicBezTo>
                  <a:pt x="2747706" y="346486"/>
                  <a:pt x="2762761" y="344257"/>
                  <a:pt x="2776024" y="337625"/>
                </a:cubicBezTo>
                <a:cubicBezTo>
                  <a:pt x="2885106" y="283084"/>
                  <a:pt x="2754351" y="330782"/>
                  <a:pt x="2860430" y="295422"/>
                </a:cubicBezTo>
                <a:cubicBezTo>
                  <a:pt x="2879187" y="276665"/>
                  <a:pt x="2901987" y="261222"/>
                  <a:pt x="2916701" y="239151"/>
                </a:cubicBezTo>
                <a:cubicBezTo>
                  <a:pt x="2926079" y="225083"/>
                  <a:pt x="2933833" y="209785"/>
                  <a:pt x="2944836" y="196948"/>
                </a:cubicBezTo>
                <a:cubicBezTo>
                  <a:pt x="2970986" y="166439"/>
                  <a:pt x="3021163" y="119168"/>
                  <a:pt x="3057378" y="98474"/>
                </a:cubicBezTo>
                <a:cubicBezTo>
                  <a:pt x="3070253" y="91117"/>
                  <a:pt x="3085513" y="89096"/>
                  <a:pt x="3099581" y="84407"/>
                </a:cubicBezTo>
                <a:cubicBezTo>
                  <a:pt x="3128532" y="55455"/>
                  <a:pt x="3144970" y="36364"/>
                  <a:pt x="3183987" y="14068"/>
                </a:cubicBezTo>
                <a:cubicBezTo>
                  <a:pt x="3196862" y="6711"/>
                  <a:pt x="3212122" y="4689"/>
                  <a:pt x="3226190" y="0"/>
                </a:cubicBezTo>
                <a:cubicBezTo>
                  <a:pt x="3246791" y="20601"/>
                  <a:pt x="3271813" y="41944"/>
                  <a:pt x="3282461" y="70339"/>
                </a:cubicBezTo>
                <a:cubicBezTo>
                  <a:pt x="3290857" y="92727"/>
                  <a:pt x="3290238" y="117609"/>
                  <a:pt x="3296529" y="140677"/>
                </a:cubicBezTo>
                <a:cubicBezTo>
                  <a:pt x="3304332" y="169290"/>
                  <a:pt x="3324664" y="225084"/>
                  <a:pt x="3324664" y="225084"/>
                </a:cubicBezTo>
                <a:cubicBezTo>
                  <a:pt x="3335214" y="383326"/>
                  <a:pt x="3359261" y="629570"/>
                  <a:pt x="3324664" y="773724"/>
                </a:cubicBezTo>
                <a:cubicBezTo>
                  <a:pt x="3319084" y="796974"/>
                  <a:pt x="3277624" y="782415"/>
                  <a:pt x="3254326" y="787791"/>
                </a:cubicBezTo>
                <a:cubicBezTo>
                  <a:pt x="3216648" y="796486"/>
                  <a:pt x="3177687" y="801566"/>
                  <a:pt x="3141784" y="815927"/>
                </a:cubicBezTo>
                <a:cubicBezTo>
                  <a:pt x="3118338" y="825305"/>
                  <a:pt x="3095090" y="835195"/>
                  <a:pt x="3071446" y="844062"/>
                </a:cubicBezTo>
                <a:cubicBezTo>
                  <a:pt x="3057561" y="849269"/>
                  <a:pt x="3042205" y="850928"/>
                  <a:pt x="3029242" y="858130"/>
                </a:cubicBezTo>
                <a:cubicBezTo>
                  <a:pt x="2999683" y="874552"/>
                  <a:pt x="2968746" y="890489"/>
                  <a:pt x="2944836" y="914400"/>
                </a:cubicBezTo>
                <a:cubicBezTo>
                  <a:pt x="2935458" y="923779"/>
                  <a:pt x="2928564" y="936604"/>
                  <a:pt x="2916701" y="942536"/>
                </a:cubicBezTo>
                <a:cubicBezTo>
                  <a:pt x="2899408" y="951183"/>
                  <a:pt x="2878772" y="950490"/>
                  <a:pt x="2860430" y="956604"/>
                </a:cubicBezTo>
                <a:cubicBezTo>
                  <a:pt x="2629449" y="1033598"/>
                  <a:pt x="2929916" y="939339"/>
                  <a:pt x="2733821" y="1012874"/>
                </a:cubicBezTo>
                <a:cubicBezTo>
                  <a:pt x="2715718" y="1019663"/>
                  <a:pt x="2696307" y="1022253"/>
                  <a:pt x="2677550" y="1026942"/>
                </a:cubicBezTo>
                <a:cubicBezTo>
                  <a:pt x="2663482" y="1036320"/>
                  <a:pt x="2645909" y="1041875"/>
                  <a:pt x="2635347" y="1055077"/>
                </a:cubicBezTo>
                <a:cubicBezTo>
                  <a:pt x="2626084" y="1066656"/>
                  <a:pt x="2628908" y="1084564"/>
                  <a:pt x="2621279" y="1097280"/>
                </a:cubicBezTo>
                <a:cubicBezTo>
                  <a:pt x="2614455" y="1108653"/>
                  <a:pt x="2602522" y="1116037"/>
                  <a:pt x="2593144" y="1125416"/>
                </a:cubicBezTo>
                <a:cubicBezTo>
                  <a:pt x="2578395" y="1169662"/>
                  <a:pt x="2582034" y="1179714"/>
                  <a:pt x="2536873" y="1209822"/>
                </a:cubicBezTo>
                <a:cubicBezTo>
                  <a:pt x="2524535" y="1218047"/>
                  <a:pt x="2508738" y="1219201"/>
                  <a:pt x="2494670" y="1223890"/>
                </a:cubicBezTo>
                <a:cubicBezTo>
                  <a:pt x="2475913" y="1237958"/>
                  <a:pt x="2459370" y="1255608"/>
                  <a:pt x="2438399" y="1266093"/>
                </a:cubicBezTo>
                <a:cubicBezTo>
                  <a:pt x="2411873" y="1279356"/>
                  <a:pt x="2353993" y="1294228"/>
                  <a:pt x="2353993" y="1294228"/>
                </a:cubicBezTo>
                <a:cubicBezTo>
                  <a:pt x="2391507" y="1298917"/>
                  <a:pt x="2431988" y="1292941"/>
                  <a:pt x="2466535" y="1308296"/>
                </a:cubicBezTo>
                <a:cubicBezTo>
                  <a:pt x="2529851" y="1336436"/>
                  <a:pt x="2442884" y="1376595"/>
                  <a:pt x="2438399" y="1378634"/>
                </a:cubicBezTo>
                <a:cubicBezTo>
                  <a:pt x="2401925" y="1395213"/>
                  <a:pt x="2364099" y="1408887"/>
                  <a:pt x="2325858" y="1420837"/>
                </a:cubicBezTo>
                <a:cubicBezTo>
                  <a:pt x="2288950" y="1432371"/>
                  <a:pt x="2251322" y="1441847"/>
                  <a:pt x="2213316" y="1448973"/>
                </a:cubicBezTo>
                <a:cubicBezTo>
                  <a:pt x="2185209" y="1454243"/>
                  <a:pt x="1996189" y="1474661"/>
                  <a:pt x="1974166" y="1477108"/>
                </a:cubicBezTo>
                <a:cubicBezTo>
                  <a:pt x="1828800" y="1472419"/>
                  <a:pt x="1680389" y="1493002"/>
                  <a:pt x="1538067" y="1463040"/>
                </a:cubicBezTo>
                <a:cubicBezTo>
                  <a:pt x="1399844" y="1433941"/>
                  <a:pt x="1475465" y="1373571"/>
                  <a:pt x="1411458" y="1322364"/>
                </a:cubicBezTo>
                <a:cubicBezTo>
                  <a:pt x="1402284" y="1315025"/>
                  <a:pt x="1316661" y="1295147"/>
                  <a:pt x="1312984" y="1294228"/>
                </a:cubicBezTo>
                <a:cubicBezTo>
                  <a:pt x="1233267" y="1298917"/>
                  <a:pt x="1152804" y="1296450"/>
                  <a:pt x="1073833" y="1308296"/>
                </a:cubicBezTo>
                <a:cubicBezTo>
                  <a:pt x="1046786" y="1312353"/>
                  <a:pt x="985177" y="1385338"/>
                  <a:pt x="975359" y="1392702"/>
                </a:cubicBezTo>
                <a:cubicBezTo>
                  <a:pt x="867766" y="1473398"/>
                  <a:pt x="970960" y="1401245"/>
                  <a:pt x="862818" y="1463040"/>
                </a:cubicBezTo>
                <a:cubicBezTo>
                  <a:pt x="848138" y="1471428"/>
                  <a:pt x="835737" y="1483615"/>
                  <a:pt x="820615" y="1491176"/>
                </a:cubicBezTo>
                <a:cubicBezTo>
                  <a:pt x="682956" y="1560005"/>
                  <a:pt x="805850" y="1482261"/>
                  <a:pt x="708073" y="1547447"/>
                </a:cubicBezTo>
                <a:cubicBezTo>
                  <a:pt x="600221" y="1542758"/>
                  <a:pt x="492152" y="1541659"/>
                  <a:pt x="384516" y="1533379"/>
                </a:cubicBezTo>
                <a:cubicBezTo>
                  <a:pt x="369731" y="1532242"/>
                  <a:pt x="354651" y="1527536"/>
                  <a:pt x="342313" y="1519311"/>
                </a:cubicBezTo>
                <a:cubicBezTo>
                  <a:pt x="276054" y="1475138"/>
                  <a:pt x="326947" y="1479658"/>
                  <a:pt x="257907" y="1448973"/>
                </a:cubicBezTo>
                <a:cubicBezTo>
                  <a:pt x="230806" y="1436928"/>
                  <a:pt x="173501" y="1420837"/>
                  <a:pt x="173501" y="1420837"/>
                </a:cubicBezTo>
                <a:cubicBezTo>
                  <a:pt x="160721" y="1401666"/>
                  <a:pt x="139505" y="1363864"/>
                  <a:pt x="117230" y="1350499"/>
                </a:cubicBezTo>
                <a:cubicBezTo>
                  <a:pt x="25924" y="1295716"/>
                  <a:pt x="0" y="1301262"/>
                  <a:pt x="46892" y="128016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77</TotalTime>
  <Words>142</Words>
  <Application>Microsoft Office PowerPoint</Application>
  <PresentationFormat>Prezentácia na obrazovke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Technický</vt:lpstr>
      <vt:lpstr>ŽIVOTNÉ PREJAVY ORGANIZMOV  príjem a výdaj látok bunkou</vt:lpstr>
      <vt:lpstr>Bunka komunikuje s prostredím</vt:lpstr>
      <vt:lpstr>2 spôsoby transportu látok:</vt:lpstr>
      <vt:lpstr>Pasívny transport </vt:lpstr>
      <vt:lpstr>difúzia</vt:lpstr>
      <vt:lpstr>osmóza</vt:lpstr>
      <vt:lpstr>Snímka 7</vt:lpstr>
      <vt:lpstr>Obrázok: učebnica str. 71</vt:lpstr>
      <vt:lpstr>Príkladom čoho je uhorkový šalát???</vt:lpstr>
      <vt:lpstr>AKTÍVNY TRANSPORT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ŽIVOTNÉ PREJAVY ORGANIZMOV  príjem a výdaj látok bunkou</dc:title>
  <dc:creator>PC</dc:creator>
  <cp:lastModifiedBy>sokol</cp:lastModifiedBy>
  <cp:revision>46</cp:revision>
  <dcterms:created xsi:type="dcterms:W3CDTF">2014-10-30T22:19:37Z</dcterms:created>
  <dcterms:modified xsi:type="dcterms:W3CDTF">2023-09-24T07:22:22Z</dcterms:modified>
</cp:coreProperties>
</file>