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4.12.2016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2954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OPAKOVANIE</a:t>
            </a:r>
            <a:endParaRPr lang="sk-SK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6406"/>
            <a:ext cx="7280134" cy="5141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Objekt štúdia GEO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 bol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Eratosthénes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Mohorovičičova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plocha diskontinuity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Prírodné zdroje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Krajinný potenciál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Uzol, sieť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752600"/>
            <a:ext cx="7162800" cy="9393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Jednotky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topickej dimenzie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2971800"/>
            <a:ext cx="7086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Jednotky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chórickej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dimenzie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43434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Ekologická stabilita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6388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dezertifikácia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Sklenníkový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efekt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8288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skládky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2004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je ODPAD?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572000"/>
            <a:ext cx="6019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Kyslé dažde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458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Súčasťou čoho je 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fyzickogeografická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sféra + čo zahŕňa?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slumy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Vymenujte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aspoň 5 problémov veľkomiest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419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Variabilita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562600"/>
            <a:ext cx="83820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Hranice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krajinnej sféry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Erózia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" y="1828800"/>
            <a:ext cx="8610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Delenie nerastných surovín podľa ich hospodárskeho využitia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3048000"/>
            <a:ext cx="86106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Medzinárodná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ochrana prírody a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4191000"/>
            <a:ext cx="8610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Územná ochrana prírody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533400" y="5334000"/>
            <a:ext cx="86106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Červená kniha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</TotalTime>
  <Words>76</Words>
  <PresentationFormat>Prezentácia na obrazovke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OPAKOVANIE</vt:lpstr>
      <vt:lpstr>Objekt štúdia GEO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11</cp:revision>
  <dcterms:created xsi:type="dcterms:W3CDTF">2016-11-06T09:29:50Z</dcterms:created>
  <dcterms:modified xsi:type="dcterms:W3CDTF">2016-12-04T07:31:53Z</dcterms:modified>
</cp:coreProperties>
</file>