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bdélní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2" name="Obdélní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11" name="Obdélní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F5FC73-9FF1-4A63-8F30-002E9AD48396}" type="datetimeFigureOut">
              <a:rPr lang="sk-SK" smtClean="0"/>
              <a:pPr/>
              <a:t>07.02.2022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51E0798-EFC7-4470-A201-F29FA8A0995B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8707" y="3443893"/>
            <a:ext cx="7766936" cy="1685619"/>
          </a:xfrm>
        </p:spPr>
        <p:txBody>
          <a:bodyPr/>
          <a:lstStyle/>
          <a:p>
            <a:pPr algn="ctr"/>
            <a:r>
              <a:rPr lang="sk-SK" dirty="0" smtClean="0"/>
              <a:t>Sociálne a politické konflikty</a:t>
            </a:r>
            <a:br>
              <a:rPr lang="sk-SK" dirty="0" smtClean="0"/>
            </a:br>
            <a:r>
              <a:rPr lang="sk-SK" dirty="0" smtClean="0"/>
              <a:t>- vojny a terorizmus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1819" y="5384479"/>
            <a:ext cx="11372045" cy="1096899"/>
          </a:xfrm>
        </p:spPr>
        <p:txBody>
          <a:bodyPr>
            <a:normAutofit/>
          </a:bodyPr>
          <a:lstStyle/>
          <a:p>
            <a:pPr algn="ctr"/>
            <a:r>
              <a:rPr lang="sk-SK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,,Najväčším 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šťastím pre ľudskú spoločnosť </a:t>
            </a:r>
            <a:r>
              <a:rPr lang="sk-SK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mier.“ 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(L. N. Tolstoj)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Vojna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599" y="1775192"/>
            <a:ext cx="11354873" cy="5082808"/>
          </a:xfrm>
        </p:spPr>
        <p:txBody>
          <a:bodyPr>
            <a:normAutofit fontScale="55000" lnSpcReduction="20000"/>
          </a:bodyPr>
          <a:lstStyle/>
          <a:p>
            <a:pPr algn="just">
              <a:buFontTx/>
              <a:buChar char="-"/>
            </a:pPr>
            <a:r>
              <a:rPr lang="sk-SK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Každá spoločnosť je rôznorodá (rôzne skupiny, ich rôzne záujmy) –</a:t>
            </a:r>
          </a:p>
          <a:p>
            <a:pPr marL="118872" indent="0" algn="just">
              <a:buNone/>
            </a:pPr>
            <a:r>
              <a:rPr lang="sk-S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vzniká </a:t>
            </a:r>
            <a:r>
              <a:rPr lang="sk-SK" sz="4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napätie</a:t>
            </a:r>
            <a:r>
              <a:rPr lang="sk-SK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spoločnosti</a:t>
            </a:r>
            <a:r>
              <a:rPr lang="sk-SK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keď sa napätie nedá riešiť dohodou,</a:t>
            </a:r>
          </a:p>
          <a:p>
            <a:pPr marL="118872" indent="0" algn="just">
              <a:buNone/>
            </a:pPr>
            <a:r>
              <a:rPr lang="sk-S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môžu vzniknúť </a:t>
            </a:r>
            <a:r>
              <a:rPr lang="sk-SK" sz="4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vojny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sk-SK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VOJNA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poločenský konflikt medzi štátmi alebo spoločenskými</a:t>
            </a:r>
          </a:p>
          <a:p>
            <a:pPr marL="118872" indent="0" algn="just">
              <a:buNone/>
            </a:pP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skupinami, ktorý sa  rieši pomocou ozbrojených síl</a:t>
            </a:r>
          </a:p>
          <a:p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Hlavné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príčiny: –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hospodárske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záujmy(napr. ropa)  </a:t>
            </a:r>
          </a:p>
          <a:p>
            <a:pPr marL="457200" lvl="1" indent="0">
              <a:buNone/>
            </a:pP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nábožensko-etnické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konflikty(napr. vojna medzi Židmi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457200" lvl="1" indent="0">
              <a:buNone/>
            </a:pP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Arabmi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vojna medzi Grékmi a Turkami na Cypre)</a:t>
            </a:r>
          </a:p>
          <a:p>
            <a:pPr marL="118872" indent="0" algn="just">
              <a:buNone/>
            </a:pP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Môže byť: 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lokálna –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určitom  území</a:t>
            </a:r>
          </a:p>
          <a:p>
            <a:pPr marL="457200" lvl="1" indent="0">
              <a:buNone/>
            </a:pP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– občianska – v štáte o politickú moc</a:t>
            </a:r>
          </a:p>
          <a:p>
            <a:pPr marL="457200" lvl="1" indent="0">
              <a:buNone/>
            </a:pP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sk-SK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svetová – zasahuje rozsiahle územia a mnoho krajín (1. a 2. SV)</a:t>
            </a:r>
          </a:p>
          <a:p>
            <a:pPr lvl="1"/>
            <a:endParaRPr lang="sk-SK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Terorizmus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599" y="1605776"/>
            <a:ext cx="11084417" cy="525222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Terorizmus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je to problém súčasnosti a celého sveta</a:t>
            </a:r>
          </a:p>
          <a:p>
            <a:pPr marL="118872" indent="0">
              <a:buNone/>
            </a:pP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Zastrašovanie NEVINNÝCH ľudí  násilnými akciami</a:t>
            </a:r>
          </a:p>
          <a:p>
            <a:pPr marL="118872" indent="0" algn="just">
              <a:buNone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(teroristi chcú presadiť svoje ciele, a preto používajú silu</a:t>
            </a:r>
          </a:p>
          <a:p>
            <a:pPr marL="118872" indent="0" algn="just">
              <a:buNone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nezákonným spôsobom) </a:t>
            </a:r>
          </a:p>
          <a:p>
            <a:pPr marL="118872" indent="0">
              <a:buNone/>
            </a:pP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Ciele: – vynútenie pozornosti médiami, získanie dohody,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likvidácia osôb, </a:t>
            </a:r>
          </a:p>
          <a:p>
            <a:pPr marL="118872" indent="0">
              <a:buNone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budov, vyvolanie zmeny, anarchie</a:t>
            </a:r>
          </a:p>
          <a:p>
            <a:pPr marL="118872" indent="0">
              <a:buNone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Terorizmus: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individuálny (napr. pilot lietadla, strelec na koncerte) </a:t>
            </a:r>
          </a:p>
          <a:p>
            <a:pPr marL="457200" lvl="1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skupinový (napr.  Útok v Paríži, USA, Moskve, Londýne)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Krajiny robia rôzne opatrenia (napr. kontrolujú letiská</a:t>
            </a:r>
            <a:r>
              <a:rPr lang="sk-S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lietadlá...)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162</TotalTime>
  <Words>233</Words>
  <Application>Microsoft Office PowerPoint</Application>
  <PresentationFormat>Širokouhlá</PresentationFormat>
  <Paragraphs>26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10" baseType="lpstr">
      <vt:lpstr>Arial</vt:lpstr>
      <vt:lpstr>Corbel</vt:lpstr>
      <vt:lpstr>Times New Roman</vt:lpstr>
      <vt:lpstr>Wingdings</vt:lpstr>
      <vt:lpstr>Wingdings 2</vt:lpstr>
      <vt:lpstr>Wingdings 3</vt:lpstr>
      <vt:lpstr>Modul</vt:lpstr>
      <vt:lpstr>Sociálne a politické konflikty - vojny a terorizmus</vt:lpstr>
      <vt:lpstr>Vojna</vt:lpstr>
      <vt:lpstr>Terorizmus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Rímske čísla</dc:title>
  <dc:creator>PC</dc:creator>
  <cp:lastModifiedBy>viliam urc st</cp:lastModifiedBy>
  <cp:revision>25</cp:revision>
  <dcterms:created xsi:type="dcterms:W3CDTF">2015-10-26T16:04:47Z</dcterms:created>
  <dcterms:modified xsi:type="dcterms:W3CDTF">2022-02-07T21:04:26Z</dcterms:modified>
</cp:coreProperties>
</file>