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74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A812B65-9A1B-42FF-8DDA-365A2B0950AF}" type="datetimeFigureOut">
              <a:rPr lang="sk-SK" smtClean="0"/>
              <a:pPr/>
              <a:t>11. 6. 2023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11. 6. 2023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11. 6. 2023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11. 6. 2023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11. 6. 2023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11. 6. 2023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11. 6. 2023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11. 6. 2023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11. 6. 2023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11. 6. 2023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11. 6. 2023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11. 6. 2023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40544" y="1219200"/>
            <a:ext cx="8062912" cy="102711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b="1" dirty="0" smtClean="0">
                <a:effectLst/>
              </a:rPr>
              <a:t>NAJMLADŠIE ŠTÁTY SVETA</a:t>
            </a:r>
            <a:endParaRPr lang="sk-SK" b="1" dirty="0">
              <a:effectLst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NÁSTENNÉ MAPY | Svet politický SIMPLE 70x120cm lamino, lišty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438400"/>
            <a:ext cx="6008914" cy="350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ČIERNA HORA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3794" name="Picture 2" descr="BUBO - dovolenky a poznávacie zájazd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447800"/>
            <a:ext cx="6858000" cy="5143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Mapa světa a všechny státy: politická, slepá, online, ke stažení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0600"/>
            <a:ext cx="8865805" cy="4953000"/>
          </a:xfrm>
          <a:prstGeom prst="rect">
            <a:avLst/>
          </a:prstGeom>
          <a:noFill/>
        </p:spPr>
      </p:pic>
      <p:pic>
        <p:nvPicPr>
          <p:cNvPr id="35842" name="Picture 2" descr="Fotogaléria - cierna-hora-map | interez.s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066800"/>
            <a:ext cx="6484853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KOSOVO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4818" name="Picture 2" descr="BUBO - dovolenky a poznávacie zájazd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47800"/>
            <a:ext cx="6858000" cy="5143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Mapa světa a všechny státy: politická, slepá, online, ke stažení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0600"/>
            <a:ext cx="8865805" cy="4953000"/>
          </a:xfrm>
          <a:prstGeom prst="rect">
            <a:avLst/>
          </a:prstGeom>
          <a:noFill/>
        </p:spPr>
      </p:pic>
      <p:pic>
        <p:nvPicPr>
          <p:cNvPr id="38914" name="Picture 2" descr="Que ver en Kosovo: Viaje al país más joven de Europ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219200"/>
            <a:ext cx="7236451" cy="4084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JUŽNÝ SUDÁN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7890" name="Picture 2" descr="BUBO - dovolenky a poznávacie zájazd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752600"/>
            <a:ext cx="68580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Mapa světa a všechny státy: politická, slepá, online, ke stažení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0600"/>
            <a:ext cx="8865805" cy="4953000"/>
          </a:xfrm>
          <a:prstGeom prst="rect">
            <a:avLst/>
          </a:prstGeom>
          <a:noFill/>
        </p:spPr>
      </p:pic>
      <p:pic>
        <p:nvPicPr>
          <p:cNvPr id="39938" name="Picture 2" descr="¿Dónde está Sergio?.: Juba: Sudán del Sur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447800"/>
            <a:ext cx="5505450" cy="4129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SLOVENSKÁ / ČESKÁ REPUBLIKA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BUBO - dovolenky a poznávacie zájazd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828800"/>
            <a:ext cx="6858000" cy="4581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Mapa světa a všechny státy: politická, slepá, online, ke stažení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0600"/>
            <a:ext cx="8865805" cy="495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ERITREA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Predajca na trhu v Eritr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5410200" cy="3599287"/>
          </a:xfrm>
          <a:prstGeom prst="rect">
            <a:avLst/>
          </a:prstGeom>
          <a:noFill/>
        </p:spPr>
      </p:pic>
      <p:pic>
        <p:nvPicPr>
          <p:cNvPr id="28676" name="Picture 4" descr="Psstier, Eritrea, BUBO - dovolenky a poznávacie zájazd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3562878"/>
            <a:ext cx="4953000" cy="32951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Mapa světa a všechny státy: politická, slepá, online, ke stažení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0600"/>
            <a:ext cx="8865805" cy="4953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21875" t="20000" r="58750" b="42222"/>
          <a:stretch>
            <a:fillRect/>
          </a:stretch>
        </p:blipFill>
        <p:spPr bwMode="auto">
          <a:xfrm>
            <a:off x="2667000" y="1371600"/>
            <a:ext cx="4648200" cy="5098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PALAU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Najkrajšie potápanie je na Palua, BUBO - dovolenky a poznávacie zájazd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71600"/>
            <a:ext cx="7543800" cy="50187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Mapa světa a všechny státy: politická, slepá, online, ke stažení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0600"/>
            <a:ext cx="8865805" cy="4953000"/>
          </a:xfrm>
          <a:prstGeom prst="rect">
            <a:avLst/>
          </a:prstGeom>
          <a:noFill/>
        </p:spPr>
      </p:pic>
      <p:pic>
        <p:nvPicPr>
          <p:cNvPr id="32770" name="Picture 2" descr="Palau makes US a military offer it shouldn’t refuse – Asia Tim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219200"/>
            <a:ext cx="5981700" cy="48773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VÝCHODNÝ TIMOR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1746" name="Picture 2" descr="Prenajatým lietadlom v BUBO - dovolenky a poznávacie zájazd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3886200" cy="2914651"/>
          </a:xfrm>
          <a:prstGeom prst="rect">
            <a:avLst/>
          </a:prstGeom>
          <a:noFill/>
        </p:spPr>
      </p:pic>
      <p:pic>
        <p:nvPicPr>
          <p:cNvPr id="31748" name="Picture 4" descr="BUBO - dovolenky a poznávacie zájazd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675" y="1447800"/>
            <a:ext cx="7086125" cy="4733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Mapa světa a všechny státy: politická, slepá, online, ke stažení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0600"/>
            <a:ext cx="8865805" cy="4953000"/>
          </a:xfrm>
          <a:prstGeom prst="rect">
            <a:avLst/>
          </a:prstGeom>
          <a:noFill/>
        </p:spPr>
      </p:pic>
      <p:pic>
        <p:nvPicPr>
          <p:cNvPr id="36866" name="Picture 2" descr="Country Feature: Democratic Republic of Timor-Leste « MASS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133600"/>
            <a:ext cx="3200400" cy="23896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14</TotalTime>
  <Words>16</Words>
  <Application>Microsoft Office PowerPoint</Application>
  <PresentationFormat>Prezentácia na obrazovke (4:3)</PresentationFormat>
  <Paragraphs>8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Nadšenie</vt:lpstr>
      <vt:lpstr>NAJMLADŠIE ŠTÁTY SVETA</vt:lpstr>
      <vt:lpstr>SLOVENSKÁ / ČESKÁ REPUBLIKA</vt:lpstr>
      <vt:lpstr>Snímka 3</vt:lpstr>
      <vt:lpstr>ERITREA</vt:lpstr>
      <vt:lpstr>Snímka 5</vt:lpstr>
      <vt:lpstr>PALAU</vt:lpstr>
      <vt:lpstr>Snímka 7</vt:lpstr>
      <vt:lpstr>VÝCHODNÝ TIMOR</vt:lpstr>
      <vt:lpstr>Snímka 9</vt:lpstr>
      <vt:lpstr>ČIERNA HORA</vt:lpstr>
      <vt:lpstr>Snímka 11</vt:lpstr>
      <vt:lpstr>KOSOVO</vt:lpstr>
      <vt:lpstr>Snímka 13</vt:lpstr>
      <vt:lpstr>JUŽNÝ SUDÁN</vt:lpstr>
      <vt:lpstr>Snímka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NAJMLADŠIE ŠTÁTY SVETA</dc:title>
  <dc:creator>Ivana Sokolská</dc:creator>
  <cp:lastModifiedBy>sokol</cp:lastModifiedBy>
  <cp:revision>22</cp:revision>
  <dcterms:created xsi:type="dcterms:W3CDTF">2023-06-11T08:30:26Z</dcterms:created>
  <dcterms:modified xsi:type="dcterms:W3CDTF">2023-06-11T08:45:39Z</dcterms:modified>
</cp:coreProperties>
</file>