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0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1CEA7-CE23-44CF-BF90-5B1C3E96522A}" type="datetimeFigureOut">
              <a:rPr lang="sk-SK" smtClean="0"/>
              <a:pPr/>
              <a:t>25. 5. 2017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87B9F-3887-4B64-AD08-89C4F3E7D66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7B9F-3887-4B64-AD08-89C4F3E7D66C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7B9F-3887-4B64-AD08-89C4F3E7D66C}" type="slidenum">
              <a:rPr lang="sk-SK" smtClean="0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7B9F-3887-4B64-AD08-89C4F3E7D66C}" type="slidenum">
              <a:rPr lang="sk-SK" smtClean="0"/>
              <a:pPr/>
              <a:t>11</a:t>
            </a:fld>
            <a:endParaRPr 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7B9F-3887-4B64-AD08-89C4F3E7D66C}" type="slidenum">
              <a:rPr lang="sk-SK" smtClean="0"/>
              <a:pPr/>
              <a:t>12</a:t>
            </a:fld>
            <a:endParaRPr lang="sk-S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7B9F-3887-4B64-AD08-89C4F3E7D66C}" type="slidenum">
              <a:rPr lang="sk-SK" smtClean="0"/>
              <a:pPr/>
              <a:t>13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7B9F-3887-4B64-AD08-89C4F3E7D66C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7B9F-3887-4B64-AD08-89C4F3E7D66C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7B9F-3887-4B64-AD08-89C4F3E7D66C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7B9F-3887-4B64-AD08-89C4F3E7D66C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7B9F-3887-4B64-AD08-89C4F3E7D66C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7B9F-3887-4B64-AD08-89C4F3E7D66C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7B9F-3887-4B64-AD08-89C4F3E7D66C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7B9F-3887-4B64-AD08-89C4F3E7D66C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146C-6CC2-4055-9886-E53A793732F7}" type="datetimeFigureOut">
              <a:rPr lang="sk-SK" smtClean="0"/>
              <a:pPr/>
              <a:t>25. 5. 2017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9B3FE38-6BC2-4D05-848A-3F5B5E9FB40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146C-6CC2-4055-9886-E53A793732F7}" type="datetimeFigureOut">
              <a:rPr lang="sk-SK" smtClean="0"/>
              <a:pPr/>
              <a:t>25. 5. 2017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FE38-6BC2-4D05-848A-3F5B5E9FB40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146C-6CC2-4055-9886-E53A793732F7}" type="datetimeFigureOut">
              <a:rPr lang="sk-SK" smtClean="0"/>
              <a:pPr/>
              <a:t>25. 5. 2017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FE38-6BC2-4D05-848A-3F5B5E9FB40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146C-6CC2-4055-9886-E53A793732F7}" type="datetimeFigureOut">
              <a:rPr lang="sk-SK" smtClean="0"/>
              <a:pPr/>
              <a:t>25. 5. 2017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9B3FE38-6BC2-4D05-848A-3F5B5E9FB40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146C-6CC2-4055-9886-E53A793732F7}" type="datetimeFigureOut">
              <a:rPr lang="sk-SK" smtClean="0"/>
              <a:pPr/>
              <a:t>25. 5. 2017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FE38-6BC2-4D05-848A-3F5B5E9FB40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146C-6CC2-4055-9886-E53A793732F7}" type="datetimeFigureOut">
              <a:rPr lang="sk-SK" smtClean="0"/>
              <a:pPr/>
              <a:t>25. 5. 2017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FE38-6BC2-4D05-848A-3F5B5E9FB40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146C-6CC2-4055-9886-E53A793732F7}" type="datetimeFigureOut">
              <a:rPr lang="sk-SK" smtClean="0"/>
              <a:pPr/>
              <a:t>25. 5. 2017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9B3FE38-6BC2-4D05-848A-3F5B5E9FB40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146C-6CC2-4055-9886-E53A793732F7}" type="datetimeFigureOut">
              <a:rPr lang="sk-SK" smtClean="0"/>
              <a:pPr/>
              <a:t>25. 5. 2017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FE38-6BC2-4D05-848A-3F5B5E9FB40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146C-6CC2-4055-9886-E53A793732F7}" type="datetimeFigureOut">
              <a:rPr lang="sk-SK" smtClean="0"/>
              <a:pPr/>
              <a:t>25. 5. 2017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FE38-6BC2-4D05-848A-3F5B5E9FB40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146C-6CC2-4055-9886-E53A793732F7}" type="datetimeFigureOut">
              <a:rPr lang="sk-SK" smtClean="0"/>
              <a:pPr/>
              <a:t>25. 5. 2017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FE38-6BC2-4D05-848A-3F5B5E9FB40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146C-6CC2-4055-9886-E53A793732F7}" type="datetimeFigureOut">
              <a:rPr lang="sk-SK" smtClean="0"/>
              <a:pPr/>
              <a:t>25. 5. 2017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FE38-6BC2-4D05-848A-3F5B5E9FB40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971146C-6CC2-4055-9886-E53A793732F7}" type="datetimeFigureOut">
              <a:rPr lang="sk-SK" smtClean="0"/>
              <a:pPr/>
              <a:t>25. 5. 2017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9B3FE38-6BC2-4D05-848A-3F5B5E9FB40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Svet  po 2. svetovej  vojne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Významné  osobnosti a  udalosti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err="1" smtClean="0"/>
              <a:t>Lech</a:t>
            </a:r>
            <a:r>
              <a:rPr lang="sk-SK" dirty="0" smtClean="0"/>
              <a:t> </a:t>
            </a:r>
            <a:r>
              <a:rPr lang="sk-SK" dirty="0" err="1" smtClean="0"/>
              <a:t>Walesa</a:t>
            </a:r>
            <a:r>
              <a:rPr lang="sk-SK" dirty="0" smtClean="0"/>
              <a:t> – stál  na  čele  poľskej solidarity v  80. – 90. rokov, ktorá  sa  postavila  na  odpor  proti  komunistickej vláde. Ako  v prvej  krajine  sa komunisti  vzdávajú  moci. </a:t>
            </a:r>
            <a:r>
              <a:rPr lang="sk-SK" dirty="0" err="1" smtClean="0"/>
              <a:t>Walesa</a:t>
            </a:r>
            <a:r>
              <a:rPr lang="sk-SK" dirty="0" smtClean="0"/>
              <a:t>  sa stal  prezidentom.</a:t>
            </a:r>
            <a:br>
              <a:rPr lang="sk-SK" dirty="0" smtClean="0"/>
            </a:br>
            <a:r>
              <a:rPr lang="sk-SK" dirty="0" err="1" smtClean="0"/>
              <a:t>Michail</a:t>
            </a:r>
            <a:r>
              <a:rPr lang="sk-SK" dirty="0" smtClean="0"/>
              <a:t>  </a:t>
            </a:r>
            <a:r>
              <a:rPr lang="sk-SK" dirty="0" err="1" smtClean="0"/>
              <a:t>Gorbačov</a:t>
            </a:r>
            <a:r>
              <a:rPr lang="sk-SK" dirty="0" smtClean="0"/>
              <a:t> -  sovietsky  komunista, posledný  prezident  ZSSR,  začal reformu socializmu, zaviedol  </a:t>
            </a:r>
            <a:r>
              <a:rPr lang="sk-SK" dirty="0" err="1" smtClean="0"/>
              <a:t>glasnosť</a:t>
            </a:r>
            <a:r>
              <a:rPr lang="sk-SK" dirty="0" smtClean="0"/>
              <a:t>  ( otvorenosť ) a  perestrojku  (  prestavba  ). Začína  s a rozpad ZSSR ( 1991)  a  koniec komunizmu  vo  východnej Európe.      </a:t>
            </a:r>
            <a:endParaRPr lang="sk-SK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N.  </a:t>
            </a:r>
            <a:r>
              <a:rPr lang="sk-SK" dirty="0" err="1" smtClean="0"/>
              <a:t>Ceausescu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Dlhoročný  vodca  </a:t>
            </a:r>
            <a:r>
              <a:rPr lang="sk-SK" dirty="0" err="1" smtClean="0"/>
              <a:t>komusticke</a:t>
            </a:r>
            <a:r>
              <a:rPr lang="sk-SK" dirty="0" smtClean="0"/>
              <a:t> strany  v  Rumunsku. Nenávidený pre  jeho  luxusný  štýl života. Dal postaviť najväčší  palác v Európe. Na  svojich  ľudí  poslal  armádu. Bol  so  svojou manželkou  popravený.</a:t>
            </a:r>
            <a:br>
              <a:rPr lang="sk-SK" dirty="0" smtClean="0"/>
            </a:br>
            <a:r>
              <a:rPr lang="sk-SK" dirty="0" smtClean="0"/>
              <a:t> </a:t>
            </a:r>
            <a:r>
              <a:rPr lang="sk-SK" dirty="0" err="1" smtClean="0"/>
              <a:t>Imre</a:t>
            </a:r>
            <a:r>
              <a:rPr lang="sk-SK" dirty="0" smtClean="0"/>
              <a:t>  Nagy -  v  čase  maďarskej revolúcie  ( 1956 )  bol  reformný  komunista, ktorý chcel  nápravu  komunizmu a zaviesť demokraciu, Po príchode sov.  vojsk  a potlačení  povstania  bol  popravený.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A.  Dubček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Slovenský politik, na  čele  komunistickej strany v ČSSR  v 1968 roku chcel reformovať  komunizmus (  socializmus  s  ľudskou  tvárou )</a:t>
            </a:r>
          </a:p>
          <a:p>
            <a:r>
              <a:rPr lang="sk-SK" dirty="0" smtClean="0"/>
              <a:t>Po  príchode  sov. </a:t>
            </a:r>
            <a:r>
              <a:rPr lang="sk-SK" dirty="0" smtClean="0"/>
              <a:t>vojsk  </a:t>
            </a:r>
            <a:r>
              <a:rPr lang="sk-SK" dirty="0" smtClean="0"/>
              <a:t>bol  odstránení  z politického života. </a:t>
            </a:r>
            <a:endParaRPr lang="sk-SK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Svet  v 21. storočí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smtClean="0"/>
              <a:t>ZSSR  sa rozpadlo. Vzniká  Ruská  federácia  a jednotlivé  zväzové  republiky  ZSSR  si  zakladajú  vlastné štáty.  (  15 ) </a:t>
            </a:r>
          </a:p>
          <a:p>
            <a:r>
              <a:rPr lang="sk-SK" dirty="0" smtClean="0"/>
              <a:t>Prezidentom Ruska  s a  stáva  </a:t>
            </a:r>
            <a:r>
              <a:rPr lang="sk-SK" dirty="0" err="1" smtClean="0"/>
              <a:t>Jelcin</a:t>
            </a:r>
            <a:r>
              <a:rPr lang="sk-SK" dirty="0" smtClean="0"/>
              <a:t> potom Putin</a:t>
            </a:r>
          </a:p>
          <a:p>
            <a:r>
              <a:rPr lang="sk-SK" dirty="0" smtClean="0"/>
              <a:t>Začiatkom 90.  rokov  sa  začína  rozpadať  Juhoslávia.  Rozpad Juhoslávii  spôsobil  občiansku vojnu (  genocída, masové  hroby )</a:t>
            </a:r>
          </a:p>
          <a:p>
            <a:r>
              <a:rPr lang="sk-SK" dirty="0" smtClean="0"/>
              <a:t>2001  - pád  dvojičiek  v  USA, začína  sa  celosvetový boj </a:t>
            </a:r>
            <a:r>
              <a:rPr lang="sk-SK" smtClean="0"/>
              <a:t>proti terorizmu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Studená vojna a  boj svetových  veľmocí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sk-SK" b="1" dirty="0" smtClean="0">
                <a:solidFill>
                  <a:srgbClr val="C00000"/>
                </a:solidFill>
              </a:rPr>
              <a:t>Východný komunistický  blok   - 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>
                <a:solidFill>
                  <a:srgbClr val="FF0000"/>
                </a:solidFill>
              </a:rPr>
              <a:t>ZSSR  a jeho  satelitné štáty (  ČSSR, PĽR, RSR, BĽR, Albánsko, NDR, MĽR ), Juhoslávia, Kuba, Čína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ZSSR podporoval komunistické a socialistické hnutia  v Strednej a Južnej Amerike, Afrike a v Ázii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Východný blok presadzoval  socialistickú cestu na konci ktorej je  vybudovanie ideálneho štátu – komunizmu. Komunizmus je beztriedne spoločnosť (  všetci sú  si  majetkovo  rovní, všetci majú všetko čo potrebujú, všetci pracujú )</a:t>
            </a:r>
            <a:br>
              <a:rPr lang="sk-SK" dirty="0" smtClean="0"/>
            </a:br>
            <a:r>
              <a:rPr lang="sk-SK" dirty="0" smtClean="0"/>
              <a:t>Podmienky  na  vybudovanie komunizmu -  kolektivizácia a uniformita (  spoločne   a rovnako), iba štátne  vlastníctvo, podriadenosť a poslušnosť jednotlivca, diktatúra a  obmedzené  základné slobody)</a:t>
            </a:r>
          </a:p>
          <a:p>
            <a:pPr>
              <a:buNone/>
            </a:pPr>
            <a:endParaRPr lang="sk-SK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C00000"/>
                </a:solidFill>
              </a:rPr>
              <a:t>Západný  blok -  demokratický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USA, západoeurópske štáty, severná  Európa,  a  ostatné  mimoeurópske  demokratické  štáty ( Austrália, Južná  Kórea, Japonsko ... )</a:t>
            </a:r>
          </a:p>
          <a:p>
            <a:r>
              <a:rPr lang="sk-SK" dirty="0" smtClean="0"/>
              <a:t>Demokratické  krajiny presadzovali základné ľudské práva(  sloboda myslenia, cestovania, politické a  iné  práva  jednotlivcov). Dôležitý je občan nie  štát (  princíp  liberalizmu). Podpora súkromného  vlastníctva, pluralizmus verejného  života (  opak uniformity ). Najdôležitejšie  je  ale udržať si  demokratický charakter  štátu ( občan rozhoduje  o vláde, nie  štát  a  strana )</a:t>
            </a:r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Organizácie  v  studenej  vojne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Západný  blok – NATO  - severoatlantická aliancia -  vojenská -   skoro  všetky </a:t>
            </a:r>
            <a:r>
              <a:rPr lang="sk-SK" dirty="0" err="1" smtClean="0"/>
              <a:t>západodemokratické</a:t>
            </a:r>
            <a:r>
              <a:rPr lang="sk-SK" dirty="0" smtClean="0"/>
              <a:t>  štáty, Turecko, Kanada  ...), vznikla  v  roku 1949</a:t>
            </a:r>
          </a:p>
          <a:p>
            <a:r>
              <a:rPr lang="sk-SK" dirty="0" smtClean="0"/>
              <a:t>Východný blok  - Varšavská zmluva  -  vojenská  </a:t>
            </a:r>
            <a:r>
              <a:rPr lang="sk-SK" dirty="0" err="1" smtClean="0"/>
              <a:t>org</a:t>
            </a:r>
            <a:r>
              <a:rPr lang="sk-SK" dirty="0" smtClean="0"/>
              <a:t>. - (  skoro  všetky  komunistické  krajiny ),  vznikla  v  roku 1955 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Ekonomické  </a:t>
            </a:r>
            <a:r>
              <a:rPr lang="sk-SK" dirty="0" err="1" smtClean="0"/>
              <a:t>org</a:t>
            </a:r>
            <a:r>
              <a:rPr lang="sk-SK" dirty="0" smtClean="0"/>
              <a:t>.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V  roku  1949  bola  zriadená  Rada  Európy </a:t>
            </a:r>
          </a:p>
          <a:p>
            <a:r>
              <a:rPr lang="sk-SK" dirty="0" smtClean="0"/>
              <a:t>1951 -  Francúzsko, SRN  (NSR), št.  Beneluxu a Taliansko podpísali  zmluvu o  Európskom spoločenstve  uhlia  a  ocele. Z  nej  následne  vzniklo  EHS  (  Európske hosp. spol. ),  ES (  Európske  spol. )  a  dnešná  EU  (  1992). Tieto organizácie  združovali len  demokratické štáty  s trhovou  ekonomikou, preto  do  nej vstúpilo  Slovensko ( 2004 )  a  iné socialistické štáty  až po  páde komunizmu. 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RVHP  - Rada  vzájomnej hosp. pomoci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Ekonomicko</a:t>
            </a:r>
            <a:r>
              <a:rPr lang="sk-SK" dirty="0" smtClean="0"/>
              <a:t>- hospodárska  organizácia združujúca  východný  - komunistický  blok. S  tovarom  sa  obchodovalo len  v rámci  týchto  krajín. Nebola  efektívna, trhová , konkurenčná a to sa  prejavilo  na  postupnom  zaostávaní socialistických  štátov  za zvyškom sveta. </a:t>
            </a:r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„  Ázijské tigre „  Taiwan, Južná  </a:t>
            </a:r>
            <a:r>
              <a:rPr lang="sk-SK" dirty="0" err="1" smtClean="0"/>
              <a:t>kórea</a:t>
            </a:r>
            <a:r>
              <a:rPr lang="sk-SK" dirty="0" smtClean="0"/>
              <a:t>, </a:t>
            </a:r>
            <a:r>
              <a:rPr lang="sk-SK" dirty="0" err="1" smtClean="0"/>
              <a:t>Honkong</a:t>
            </a:r>
            <a:r>
              <a:rPr lang="sk-SK" dirty="0" smtClean="0"/>
              <a:t>, Singapur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Tak  sa  hovorilo  štátom, ktoré  za pomoci  USA a Japonska dosiahli prudký  rozvoj  výroby  a technologického pokroku. </a:t>
            </a:r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Ostatné  krajiny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b="1" dirty="0" smtClean="0">
                <a:solidFill>
                  <a:srgbClr val="C00000"/>
                </a:solidFill>
              </a:rPr>
              <a:t>Čína </a:t>
            </a:r>
            <a:r>
              <a:rPr lang="sk-SK" dirty="0" smtClean="0"/>
              <a:t> -   ostala  až do  80. – 90. rokov uzavretou izolovanou krajinou.  Krajina sa otvorila  západu  až v posledných rokov,  pustila  na  svoj trh  i súkromný  kapitál. V hospodárstve  sa správa kapitalisticky, ale  politický systém  má stále komunistický. Ekonomicky  patrí  dnes  medzi  veľmoci. Má  svoj  jadrový a  kozmický  program. Vlastní jadrovú  bombu.</a:t>
            </a:r>
          </a:p>
          <a:p>
            <a:r>
              <a:rPr lang="sk-SK" b="1" dirty="0" smtClean="0">
                <a:solidFill>
                  <a:srgbClr val="C00000"/>
                </a:solidFill>
              </a:rPr>
              <a:t>India  </a:t>
            </a:r>
            <a:r>
              <a:rPr lang="sk-SK" dirty="0" smtClean="0"/>
              <a:t>-   druhá  najľudnatejšia  krajina sveta. Rýchlo s a rozvíjajúca krajina  s  veľkými  sociálnymi rozdielmi. Má  svoj  jadrový  i kozmický  program. Vlastní jadrovú bombu</a:t>
            </a:r>
          </a:p>
          <a:p>
            <a:r>
              <a:rPr lang="sk-SK" b="1" dirty="0" smtClean="0">
                <a:solidFill>
                  <a:srgbClr val="C00000"/>
                </a:solidFill>
              </a:rPr>
              <a:t>Japonsko </a:t>
            </a:r>
            <a:r>
              <a:rPr lang="sk-SK" dirty="0" smtClean="0"/>
              <a:t>– po  druhej svetovej  vojne  sa  rýchlo ekonomicky rozvíjalo. Stalo sa  treťou najsilnejšou  krajinou sveta. Nevlastní jadrovú  bombu, striktne ju odmieta. </a:t>
            </a:r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Globalizácia 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 konci  20.  storočia a  po páde komunizmu ( 1989) sa  postupne  búrajú  „ všetky  „  hranice.  Dochádza k  spájaniu  krajín  a  to  v každej  oblasti. Voľný pohyb  tovaru, ľudí, služieb a  kapitálu, rýchlejšia  dostupnosť  informácii, stret kultúr, sťahovanie, migrácia spôsobili nový jav -  </a:t>
            </a:r>
            <a:r>
              <a:rPr lang="sk-SK" b="1" dirty="0" smtClean="0">
                <a:solidFill>
                  <a:srgbClr val="C00000"/>
                </a:solidFill>
              </a:rPr>
              <a:t>globalizáciu</a:t>
            </a:r>
          </a:p>
          <a:p>
            <a:r>
              <a:rPr lang="sk-SK" dirty="0" smtClean="0">
                <a:solidFill>
                  <a:schemeClr val="tx1"/>
                </a:solidFill>
              </a:rPr>
              <a:t>Má svoje  výhody  a nevýhody</a:t>
            </a:r>
            <a:endParaRPr lang="sk-SK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89</TotalTime>
  <Words>676</Words>
  <Application>Microsoft Office PowerPoint</Application>
  <PresentationFormat>Prezentácia na obrazovke (4:3)</PresentationFormat>
  <Paragraphs>50</Paragraphs>
  <Slides>13</Slides>
  <Notes>13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Cestovanie</vt:lpstr>
      <vt:lpstr>Svet  po 2. svetovej  vojne</vt:lpstr>
      <vt:lpstr>Studená vojna a  boj svetových  veľmocí</vt:lpstr>
      <vt:lpstr>Západný  blok -  demokratický</vt:lpstr>
      <vt:lpstr>Organizácie  v  studenej  vojne</vt:lpstr>
      <vt:lpstr>Ekonomické  org. </vt:lpstr>
      <vt:lpstr>RVHP  - Rada  vzájomnej hosp. pomoci</vt:lpstr>
      <vt:lpstr>„  Ázijské tigre „  Taiwan, Južná  kórea, Honkong, Singapur</vt:lpstr>
      <vt:lpstr>Ostatné  krajiny </vt:lpstr>
      <vt:lpstr>Globalizácia  </vt:lpstr>
      <vt:lpstr>Významné  osobnosti a  udalosti</vt:lpstr>
      <vt:lpstr>N.  Ceausescu</vt:lpstr>
      <vt:lpstr>A.  Dubček</vt:lpstr>
      <vt:lpstr>Svet  v 21. storočí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Svet  po 2. sv.  vojne</dc:title>
  <dc:creator>radbu</dc:creator>
  <cp:lastModifiedBy>radbu</cp:lastModifiedBy>
  <cp:revision>10</cp:revision>
  <dcterms:created xsi:type="dcterms:W3CDTF">2017-05-25T06:15:48Z</dcterms:created>
  <dcterms:modified xsi:type="dcterms:W3CDTF">2017-05-25T08:36:05Z</dcterms:modified>
</cp:coreProperties>
</file>