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FEB31-3491-4763-8CB0-D46BB7F38873}" type="datetimeFigureOut">
              <a:rPr lang="sk-SK" smtClean="0"/>
              <a:t>2. 10. 2017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7001-983E-4329-B871-FF90EF38732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97001-983E-4329-B871-FF90EF387324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5114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60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100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578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971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318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81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962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29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8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0990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1D0E-AE0A-4054-AAAB-36281A688CDB}" type="datetimeFigureOut">
              <a:rPr lang="sk-SK" smtClean="0"/>
              <a:pPr/>
              <a:t>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9FE5-D720-4FE9-A9D1-DFF645DA98D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54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Anglické impérium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Anglická koloniálna moc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347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Bola  to najväčšia koloniálna veľmoc v  dejinách ľudstva. Začiatkom 19. stor</a:t>
            </a:r>
            <a:r>
              <a:rPr lang="sk-SK" dirty="0"/>
              <a:t>.</a:t>
            </a:r>
            <a:r>
              <a:rPr lang="sk-SK" dirty="0" smtClean="0"/>
              <a:t> mala rozlohu 33 mil. km². Celkový počet obyvateľov  bol 458 mil. Z  toho dôvodu sa  do celého sveta rozšírila </a:t>
            </a:r>
            <a:r>
              <a:rPr lang="sk-SK" dirty="0" err="1" smtClean="0"/>
              <a:t>ang</a:t>
            </a:r>
            <a:r>
              <a:rPr lang="sk-SK" dirty="0" smtClean="0"/>
              <a:t>. kultúra, mena, právo, jazyk a napr. i  športové disciplíny. Dnes už Anglicko nemá impérium, stále  však  združuje  niekoľko štátov  sveta v  „ Britskom spoločenstve národov“  - </a:t>
            </a:r>
            <a:r>
              <a:rPr lang="sk-SK" dirty="0" err="1" smtClean="0"/>
              <a:t>Commonwealth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999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Významní anglickí </a:t>
            </a:r>
            <a:r>
              <a:rPr lang="sk-SK" dirty="0" err="1" smtClean="0"/>
              <a:t>moreplavcia</a:t>
            </a:r>
            <a:r>
              <a:rPr lang="sk-SK" dirty="0" smtClean="0"/>
              <a:t>  objavitelia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- J </a:t>
            </a:r>
            <a:r>
              <a:rPr lang="sk-SK" dirty="0" err="1" smtClean="0"/>
              <a:t>Cabot</a:t>
            </a:r>
            <a:r>
              <a:rPr lang="sk-SK" dirty="0" smtClean="0"/>
              <a:t>  - prieskumná  plavba  </a:t>
            </a:r>
            <a:r>
              <a:rPr lang="sk-SK" dirty="0"/>
              <a:t>S</a:t>
            </a:r>
            <a:r>
              <a:rPr lang="sk-SK" dirty="0" smtClean="0"/>
              <a:t>evernej </a:t>
            </a:r>
            <a:br>
              <a:rPr lang="sk-SK" dirty="0" smtClean="0"/>
            </a:br>
            <a:r>
              <a:rPr lang="sk-SK" dirty="0" smtClean="0"/>
              <a:t>                    Ameriky</a:t>
            </a:r>
          </a:p>
          <a:p>
            <a:r>
              <a:rPr lang="sk-SK" dirty="0" smtClean="0"/>
              <a:t>F. </a:t>
            </a:r>
            <a:r>
              <a:rPr lang="sk-SK" dirty="0" err="1" smtClean="0"/>
              <a:t>Drake</a:t>
            </a:r>
            <a:r>
              <a:rPr lang="sk-SK" dirty="0" smtClean="0"/>
              <a:t>  -  oboplával  svet, bojoval  so  </a:t>
            </a:r>
            <a:br>
              <a:rPr lang="sk-SK" dirty="0" smtClean="0"/>
            </a:br>
            <a:r>
              <a:rPr lang="sk-SK" dirty="0" smtClean="0"/>
              <a:t>                   Španielmi, obchodoval s  otrokmi...</a:t>
            </a:r>
          </a:p>
          <a:p>
            <a:r>
              <a:rPr lang="sk-SK" dirty="0" smtClean="0"/>
              <a:t>J. </a:t>
            </a:r>
            <a:r>
              <a:rPr lang="sk-SK" dirty="0" err="1" smtClean="0"/>
              <a:t>Cook</a:t>
            </a:r>
            <a:r>
              <a:rPr lang="sk-SK" dirty="0" smtClean="0"/>
              <a:t>  -  významný anglický moreplavec, </a:t>
            </a:r>
            <a:br>
              <a:rPr lang="sk-SK" dirty="0" smtClean="0"/>
            </a:br>
            <a:r>
              <a:rPr lang="sk-SK" dirty="0" smtClean="0"/>
              <a:t>                  oboplával svet, objavil nové krajiny a  </a:t>
            </a:r>
            <a:br>
              <a:rPr lang="sk-SK" dirty="0" smtClean="0"/>
            </a:br>
            <a:r>
              <a:rPr lang="sk-SK" dirty="0" smtClean="0"/>
              <a:t>                  zaviedol reformy v námorníctve.</a:t>
            </a:r>
          </a:p>
          <a:p>
            <a:r>
              <a:rPr lang="sk-SK" dirty="0" smtClean="0"/>
              <a:t>G. </a:t>
            </a:r>
            <a:r>
              <a:rPr lang="sk-SK" dirty="0" err="1" smtClean="0"/>
              <a:t>Vancouver</a:t>
            </a:r>
            <a:r>
              <a:rPr lang="sk-SK" dirty="0" smtClean="0"/>
              <a:t> -  precízne  preskúmal  pobrežie  </a:t>
            </a:r>
            <a:br>
              <a:rPr lang="sk-SK" dirty="0" smtClean="0"/>
            </a:br>
            <a:r>
              <a:rPr lang="sk-SK" dirty="0" smtClean="0"/>
              <a:t>                    Severnej Ameriky a  okolité ostrovy.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952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Základy  anglického námorníctva  položil kráľ Henrich  VII. A Henrich VIII. </a:t>
            </a:r>
            <a:r>
              <a:rPr lang="sk-SK" dirty="0" smtClean="0"/>
              <a:t>Najväčší  </a:t>
            </a:r>
            <a:r>
              <a:rPr lang="sk-SK" dirty="0" smtClean="0"/>
              <a:t>rozmach  britského námorníctva nastal za vlády  Alžbety I.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163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Britské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lang="sk-SK" dirty="0" smtClean="0"/>
              <a:t>-  Severná Amerika ( USA a Kanada) – </a:t>
            </a:r>
            <a:r>
              <a:rPr lang="sk-SK" dirty="0" err="1" smtClean="0"/>
              <a:t>osídľ</a:t>
            </a:r>
            <a:r>
              <a:rPr lang="sk-SK" dirty="0" smtClean="0"/>
              <a:t>. kol.</a:t>
            </a:r>
          </a:p>
          <a:p>
            <a:r>
              <a:rPr lang="sk-SK" dirty="0" smtClean="0"/>
              <a:t>- India  -  exploatačný kol.</a:t>
            </a:r>
          </a:p>
          <a:p>
            <a:r>
              <a:rPr lang="sk-SK" dirty="0" smtClean="0"/>
              <a:t>Afrika  ( Južná Afrika, Egypt, Sudán ...) – </a:t>
            </a:r>
            <a:r>
              <a:rPr lang="sk-SK" dirty="0" err="1" smtClean="0"/>
              <a:t>expl</a:t>
            </a:r>
            <a:r>
              <a:rPr lang="sk-SK" dirty="0" smtClean="0"/>
              <a:t>. kol.</a:t>
            </a:r>
          </a:p>
          <a:p>
            <a:r>
              <a:rPr lang="sk-SK" dirty="0" smtClean="0"/>
              <a:t>Austrália, Nový Zéland -  </a:t>
            </a:r>
            <a:r>
              <a:rPr lang="sk-SK" dirty="0" err="1" smtClean="0"/>
              <a:t>osídľovací</a:t>
            </a:r>
            <a:r>
              <a:rPr lang="sk-SK" dirty="0" smtClean="0"/>
              <a:t> kol. </a:t>
            </a:r>
          </a:p>
          <a:p>
            <a:r>
              <a:rPr lang="sk-SK" dirty="0" smtClean="0"/>
              <a:t>Niektoré  územia  v Karibiku, Indonézii a veľa  ostrovov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3763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Príčiny a následky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Hľadanie  vzácnych surovín, nerastného bohatstva</a:t>
            </a:r>
          </a:p>
          <a:p>
            <a:r>
              <a:rPr lang="sk-SK" dirty="0" smtClean="0"/>
              <a:t>Hľadanie  lacnej pracovnej sily  -  obchod  z otrokmi</a:t>
            </a:r>
          </a:p>
          <a:p>
            <a:r>
              <a:rPr lang="sk-SK" dirty="0" smtClean="0"/>
              <a:t>Rozšíriť britské územie a  osídliť nové krajiny</a:t>
            </a:r>
          </a:p>
          <a:p>
            <a:r>
              <a:rPr lang="sk-SK" dirty="0" smtClean="0"/>
              <a:t>Obchod   -  zakladanie  obchodných spoločností  ( 1600 -  </a:t>
            </a:r>
            <a:r>
              <a:rPr lang="sk-SK" smtClean="0"/>
              <a:t>Východoindická</a:t>
            </a:r>
            <a:r>
              <a:rPr lang="sk-SK" dirty="0" smtClean="0"/>
              <a:t> </a:t>
            </a:r>
            <a:r>
              <a:rPr lang="sk-SK" dirty="0" smtClean="0"/>
              <a:t>a </a:t>
            </a:r>
            <a:r>
              <a:rPr lang="sk-SK" dirty="0" err="1" smtClean="0"/>
              <a:t>nizozemská</a:t>
            </a:r>
            <a:r>
              <a:rPr lang="sk-SK" dirty="0" smtClean="0"/>
              <a:t> spoločnosť)</a:t>
            </a:r>
          </a:p>
          <a:p>
            <a:r>
              <a:rPr lang="sk-SK" dirty="0" smtClean="0"/>
              <a:t>Šírenie  kresťanstva a misijná činnosť    </a:t>
            </a:r>
          </a:p>
          <a:p>
            <a:r>
              <a:rPr lang="sk-SK" dirty="0" smtClean="0"/>
              <a:t>Poznávanie, bádanie za  vedeckými účelmi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4708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Následky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 badateľné  dodnes (  životný štýl, spôsoby )</a:t>
            </a:r>
          </a:p>
          <a:p>
            <a:r>
              <a:rPr lang="sk-SK" dirty="0" smtClean="0"/>
              <a:t>Negatívny  charakter osídľovania (  vykorisťovanie, nadradenosť nad  domorodcami, mučenie a zabíjanie ) boli postupne  nahradené  nenásilnou kolonizáciou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113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Ktoré štáty  tvoria  </a:t>
            </a:r>
            <a:r>
              <a:rPr lang="sk-SK" dirty="0" err="1" smtClean="0"/>
              <a:t>Commonvealth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254</Words>
  <Application>Microsoft Office PowerPoint</Application>
  <PresentationFormat>Prezentácia na obrazovke (4:3)</PresentationFormat>
  <Paragraphs>35</Paragraphs>
  <Slides>8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Anglické impérium</vt:lpstr>
      <vt:lpstr>Snímka 2</vt:lpstr>
      <vt:lpstr>Významní anglickí moreplavcia  objavitelia </vt:lpstr>
      <vt:lpstr>Snímka 4</vt:lpstr>
      <vt:lpstr>Britské kolónie</vt:lpstr>
      <vt:lpstr>Príčiny a následky</vt:lpstr>
      <vt:lpstr>Následky</vt:lpstr>
      <vt:lpstr>Domáca úloha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Anglické impérium</dc:title>
  <dc:creator>Raduz</dc:creator>
  <cp:lastModifiedBy>radbu</cp:lastModifiedBy>
  <cp:revision>7</cp:revision>
  <dcterms:created xsi:type="dcterms:W3CDTF">2017-10-01T18:24:53Z</dcterms:created>
  <dcterms:modified xsi:type="dcterms:W3CDTF">2017-10-02T07:41:37Z</dcterms:modified>
</cp:coreProperties>
</file>