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17.11.2020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17.11.2020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17.11.2020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17.11.2020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17.11.2020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17.11.2020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17.11.2020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17.11.2020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17.11.2020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17.11.2020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17.11.2020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17.11.2020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1828801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POZNÁŠ MESTÁ / MIESTA SLOVENSKA</a:t>
            </a:r>
            <a:endParaRPr lang="sk-SK" dirty="0"/>
          </a:p>
        </p:txBody>
      </p:sp>
      <p:pic>
        <p:nvPicPr>
          <p:cNvPr id="13314" name="Picture 2" descr="VÃ½sledok vyhÄ¾adÃ¡vania obrÃ¡zkov pre dopyt slovensk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343150"/>
            <a:ext cx="7620000" cy="4286250"/>
          </a:xfrm>
          <a:prstGeom prst="rect">
            <a:avLst/>
          </a:prstGeom>
          <a:noFill/>
        </p:spPr>
      </p:pic>
      <p:sp>
        <p:nvSpPr>
          <p:cNvPr id="6" name="Podnadpis 2"/>
          <p:cNvSpPr txBox="1">
            <a:spLocks/>
          </p:cNvSpPr>
          <p:nvPr/>
        </p:nvSpPr>
        <p:spPr>
          <a:xfrm>
            <a:off x="4648200" y="5943600"/>
            <a:ext cx="4274234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45720" rIns="246888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sk-SK" sz="32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Mgr. Ivana Sokolská</a:t>
            </a: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smtClean="0"/>
              <a:t>9.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Kalvaria.org - Kalvária v Banskej Štiavnic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1600200"/>
            <a:ext cx="9154633" cy="3200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smtClean="0"/>
              <a:t>10.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3554" name="Picture 2" descr="Za piesočnými dunami nemusíte na Saharu. Stačí si odskočiť na Záhorie | Sód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71600"/>
            <a:ext cx="8229600" cy="5486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smtClean="0"/>
              <a:t>11.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4578" name="Picture 2" descr="Pieniny a okolie - Rafting Pienin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9" y="1295400"/>
            <a:ext cx="8940797" cy="502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smtClean="0"/>
              <a:t>12.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5602" name="Picture 2" descr="Zvolenský zámok | Hrady, zámky, kaštiele Zvolen | KamNaVylet.s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1371600"/>
            <a:ext cx="9132567" cy="5181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smtClean="0"/>
              <a:t>1.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6626" name="Picture 2" descr="VÃ½sledok vyhÄ¾adÃ¡vania obrÃ¡zkov pre dopyt kostol jana krstitela kremnicke ban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52600"/>
            <a:ext cx="9144000" cy="2619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smtClean="0"/>
              <a:t>2.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7650" name="Picture 2" descr="Klin. SnÃ­mka: HN/ Matej Duma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600200"/>
            <a:ext cx="6176680" cy="4038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smtClean="0"/>
              <a:t>3.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8674" name="Picture 2" descr="VÃ½sledok vyhÄ¾adÃ¡vania obrÃ¡zkov pre dopyt komarn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838200"/>
            <a:ext cx="8026400" cy="6019800"/>
          </a:xfrm>
          <a:prstGeom prst="rect">
            <a:avLst/>
          </a:prstGeom>
          <a:noFill/>
        </p:spPr>
      </p:pic>
      <p:pic>
        <p:nvPicPr>
          <p:cNvPr id="28676" name="Picture 4" descr="VÃ½sledok vyhÄ¾adÃ¡vania obrÃ¡zkov pre dopyt komarn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4133" y="990600"/>
            <a:ext cx="8669867" cy="4876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smtClean="0"/>
              <a:t>4.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9698" name="Picture 2" descr="https://www.krasneslovensko.eu/imgtemp/17b9fad8b8a1aa7a921270f8bc6e0266-crop_center-650-410-ffffff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9" y="1219200"/>
            <a:ext cx="8456339" cy="5334000"/>
          </a:xfrm>
          <a:prstGeom prst="rect">
            <a:avLst/>
          </a:prstGeom>
          <a:noFill/>
        </p:spPr>
      </p:pic>
      <p:pic>
        <p:nvPicPr>
          <p:cNvPr id="29700" name="Picture 4" descr="https://www.krasneslovensko.eu/imgtemp/fb69d065870-crop_center-650-410-ffffff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295400"/>
            <a:ext cx="8458200" cy="53351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smtClean="0"/>
              <a:t>5.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22" name="Picture 2" descr="https://www.krasneslovensko.eu/imgtemp/d92562c4fe5a70c8d9fa6db300e20c9b-crop_center-650-410-ffffff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7973120" cy="50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smtClean="0"/>
              <a:t>6.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1746" name="Picture 2" descr="https://www.krasneslovensko.eu/imgtemp/8ef559d532375b11ff578693cca14b04-crop_center-650-410-ffffff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600200"/>
            <a:ext cx="6191250" cy="3905251"/>
          </a:xfrm>
          <a:prstGeom prst="rect">
            <a:avLst/>
          </a:prstGeom>
          <a:noFill/>
        </p:spPr>
      </p:pic>
      <p:pic>
        <p:nvPicPr>
          <p:cNvPr id="31748" name="Picture 4" descr="VÃ½sledok vyhÄ¾adÃ¡vania obrÃ¡zkov pre dopyt sivÃ¡ brad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219200"/>
            <a:ext cx="7848600" cy="52349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smtClean="0"/>
              <a:t>7.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2770" name="Picture 2" descr="https://www.krasneslovensko.eu/imgtemp/5be94d4f742-crop_center-650-410-ffffff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199" y="1219200"/>
            <a:ext cx="7610705" cy="4800600"/>
          </a:xfrm>
          <a:prstGeom prst="rect">
            <a:avLst/>
          </a:prstGeom>
          <a:noFill/>
        </p:spPr>
      </p:pic>
      <p:pic>
        <p:nvPicPr>
          <p:cNvPr id="32772" name="Picture 4" descr="https://www.krasneslovensko.eu/imgtemp/77ce1b2e762-crop_center-650-410-ffffff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999" y="1219200"/>
            <a:ext cx="7852315" cy="495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smtClean="0"/>
              <a:t>8.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3794" name="Picture 2" descr="https://www.krasneslovensko.eu/imgtemp/27c9283a786-crop_center-650-410-ffffff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199" y="1447800"/>
            <a:ext cx="7852315" cy="4953000"/>
          </a:xfrm>
          <a:prstGeom prst="rect">
            <a:avLst/>
          </a:prstGeom>
          <a:noFill/>
        </p:spPr>
      </p:pic>
      <p:pic>
        <p:nvPicPr>
          <p:cNvPr id="33796" name="Picture 4" descr="VÃ½sledok vyhÄ¾adÃ¡vania obrÃ¡zkov pre dopyt symbolicky cintorin popradske ples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165600"/>
            <a:ext cx="4038600" cy="2692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16</TotalTime>
  <Words>33</Words>
  <PresentationFormat>Prezentácia na obrazovke (4:3)</PresentationFormat>
  <Paragraphs>14</Paragraphs>
  <Slides>13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4" baseType="lpstr">
      <vt:lpstr>Odliatok</vt:lpstr>
      <vt:lpstr>POZNÁŠ MESTÁ / MIESTA SLOVENSKA</vt:lpstr>
      <vt:lpstr>1.</vt:lpstr>
      <vt:lpstr>2.</vt:lpstr>
      <vt:lpstr>3.</vt:lpstr>
      <vt:lpstr>4.</vt:lpstr>
      <vt:lpstr>5.</vt:lpstr>
      <vt:lpstr>6.</vt:lpstr>
      <vt:lpstr>7.</vt:lpstr>
      <vt:lpstr>8.</vt:lpstr>
      <vt:lpstr>9.</vt:lpstr>
      <vt:lpstr>10.</vt:lpstr>
      <vt:lpstr>11.</vt:lpstr>
      <vt:lpstr>12.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POZNÁŠ MESTÁ / MIESTA SLOVENSKA</dc:title>
  <dc:creator>hp</dc:creator>
  <cp:lastModifiedBy>hp</cp:lastModifiedBy>
  <cp:revision>19</cp:revision>
  <dcterms:created xsi:type="dcterms:W3CDTF">2019-01-09T15:38:48Z</dcterms:created>
  <dcterms:modified xsi:type="dcterms:W3CDTF">2020-11-17T09:16:48Z</dcterms:modified>
</cp:coreProperties>
</file>