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062912" cy="9509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 </a:t>
            </a:r>
            <a:endParaRPr lang="sk-SK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65593" t="23958" r="16837" b="35417"/>
          <a:stretch>
            <a:fillRect/>
          </a:stretch>
        </p:blipFill>
        <p:spPr bwMode="auto">
          <a:xfrm>
            <a:off x="2514600" y="1676400"/>
            <a:ext cx="3962400" cy="515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2700" dirty="0" smtClean="0">
                <a:effectLst/>
              </a:rPr>
              <a:t>Vysvetlite, či sa môže človeku s krvnou skupinou  0 podať transfúziou krv od darcu s krvnou skupinou A? Svoje tvrdenie zdôvodnite.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981200"/>
            <a:ext cx="8229600" cy="1399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lvl="0">
              <a:spcBef>
                <a:spcPct val="0"/>
              </a:spcBef>
            </a:pPr>
            <a:r>
              <a:rPr lang="sk-SK" sz="2400" dirty="0" smtClean="0"/>
              <a:t>Uveďte, ktoré orgány a sústavy orgánov sa podieľajú na vylučovaní odpadových látok z organizmu? 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Ktorý z pacientov nemôže prijať uvedenú krv?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A.) Pacientovi s krvnou skupinou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+  ... bola mu podaná krv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 Pacientovi s krvnou skupinou B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-  ... bola mu podaná krv O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C.) Pacientovi s krvnou skupinou AB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 ... bola mu podaná krv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 Pacientovi s krvnou skupinou 0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+  ... bola mu podaná krv 0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1905000" cy="11803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REN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971800" y="304800"/>
            <a:ext cx="2590800" cy="118030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larynx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867400" y="304800"/>
            <a:ext cx="2895600" cy="1180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Medulla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1828800"/>
            <a:ext cx="5029200" cy="118030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pneumothorax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715000" y="1828800"/>
            <a:ext cx="2971800" cy="1180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cortex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2971800" y="3200400"/>
            <a:ext cx="3276600" cy="1180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bronchi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98</Words>
  <PresentationFormat>Prezentácia na obrazovke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Nadšenie</vt:lpstr>
      <vt:lpstr>OPAKOVANIE </vt:lpstr>
      <vt:lpstr>Vysvetlite, či sa môže človeku s krvnou skupinou  0 podať transfúziou krv od darcu s krvnou skupinou A? Svoje tvrdenie zdôvodnite.</vt:lpstr>
      <vt:lpstr>Ktorý z pacientov nemôže prijať uvedenú krv?</vt:lpstr>
      <vt:lpstr>REN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6</cp:revision>
  <dcterms:created xsi:type="dcterms:W3CDTF">2021-01-10T10:02:19Z</dcterms:created>
  <dcterms:modified xsi:type="dcterms:W3CDTF">2021-05-17T10:21:20Z</dcterms:modified>
</cp:coreProperties>
</file>