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15240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smtClean="0">
                <a:latin typeface="Algerian" pitchFamily="82" charset="0"/>
              </a:rPr>
              <a:t>OPAKOVANIE </a:t>
            </a:r>
            <a:r>
              <a:rPr lang="sk-SK" sz="7200" dirty="0" smtClean="0">
                <a:latin typeface="Algerian" pitchFamily="82" charset="0"/>
                <a:sym typeface="Wingdings" pitchFamily="2" charset="2"/>
              </a:rPr>
              <a:t></a:t>
            </a:r>
            <a:endParaRPr lang="sk-SK" sz="7200" dirty="0">
              <a:latin typeface="Algerian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66874"/>
            <a:ext cx="6448425" cy="5191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81000" y="457200"/>
            <a:ext cx="8001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V ktorých </a:t>
            </a:r>
            <a:r>
              <a:rPr lang="sk-SK" sz="2800" b="1" dirty="0" smtClean="0">
                <a:solidFill>
                  <a:schemeClr val="bg1"/>
                </a:solidFill>
              </a:rPr>
              <a:t>regiónoch sveta je v súčasnosti populačná explózia a aké problémy prináša? 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314" name="AutoShape 2" descr="Výsledok vyhľadávania obrázkov pre dopyt mapa sve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6" name="Picture 4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2000" t="5275" r="3000" b="6813"/>
          <a:stretch>
            <a:fillRect/>
          </a:stretch>
        </p:blipFill>
        <p:spPr bwMode="auto">
          <a:xfrm>
            <a:off x="304800" y="1371600"/>
            <a:ext cx="8397240" cy="4419600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0" y="5042118"/>
            <a:ext cx="8915400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Uveďte príklady ďalších koncentrácii </a:t>
            </a:r>
          </a:p>
          <a:p>
            <a:r>
              <a:rPr lang="sk-SK" sz="2800" dirty="0" smtClean="0"/>
              <a:t>    obyvateľstva na jednotlivých kontinentoch a príklady štátov s počtom obyvateľov nad 100</a:t>
            </a:r>
          </a:p>
          <a:p>
            <a:r>
              <a:rPr lang="sk-SK" sz="2800" dirty="0" smtClean="0"/>
              <a:t>    miliónov.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62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Doplňte názvy oceánskych prúdov  a uveďte , akým spôsobom ovplyvňujú klímu nasledujúcich pevnín:</a:t>
            </a:r>
          </a:p>
          <a:p>
            <a:r>
              <a:rPr lang="sk-SK" dirty="0" smtClean="0"/>
              <a:t>a/ východné pobrežie Kanady</a:t>
            </a:r>
          </a:p>
          <a:p>
            <a:r>
              <a:rPr lang="sk-SK" dirty="0" smtClean="0"/>
              <a:t>b/ SZ pobrežie Európy</a:t>
            </a:r>
          </a:p>
          <a:p>
            <a:r>
              <a:rPr lang="sk-SK" dirty="0" smtClean="0"/>
              <a:t>c/ JZ pobrežie Afriky</a:t>
            </a:r>
          </a:p>
          <a:p>
            <a:r>
              <a:rPr lang="sk-SK" dirty="0" smtClean="0"/>
              <a:t>d/ JV pobrežie Latinskej Ameriky </a:t>
            </a:r>
          </a:p>
          <a:p>
            <a:r>
              <a:rPr lang="sk-SK" dirty="0" smtClean="0"/>
              <a:t>e/  JZ pobrežie Austrálie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143000" y="4572000"/>
            <a:ext cx="7021730" cy="1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Vysvetlite kontinuálnu súvislosť : </a:t>
            </a:r>
            <a:endParaRPr lang="sk-SK" sz="3200" b="1" dirty="0" smtClean="0">
              <a:solidFill>
                <a:schemeClr val="bg1"/>
              </a:solidFill>
            </a:endParaRPr>
          </a:p>
          <a:p>
            <a:r>
              <a:rPr lang="sk-SK" sz="3200" b="1" dirty="0" smtClean="0">
                <a:solidFill>
                  <a:schemeClr val="bg1"/>
                </a:solidFill>
              </a:rPr>
              <a:t>teplota </a:t>
            </a:r>
            <a:r>
              <a:rPr lang="sk-SK" sz="3200" b="1" dirty="0" smtClean="0">
                <a:solidFill>
                  <a:schemeClr val="bg1"/>
                </a:solidFill>
              </a:rPr>
              <a:t>a </a:t>
            </a:r>
            <a:r>
              <a:rPr lang="sk-SK" sz="3200" b="1" dirty="0" err="1" smtClean="0">
                <a:solidFill>
                  <a:schemeClr val="bg1"/>
                </a:solidFill>
              </a:rPr>
              <a:t>salinita</a:t>
            </a:r>
            <a:r>
              <a:rPr lang="sk-SK" sz="3200" b="1" dirty="0" smtClean="0">
                <a:solidFill>
                  <a:schemeClr val="bg1"/>
                </a:solidFill>
              </a:rPr>
              <a:t> morskej vody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33400" y="304800"/>
            <a:ext cx="8001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b="1" dirty="0" smtClean="0"/>
              <a:t>Vysvetlite, čo je príčinou vertikálneho členenia biosféry.</a:t>
            </a:r>
            <a:endParaRPr lang="sk-SK" sz="3200" b="1" dirty="0"/>
          </a:p>
        </p:txBody>
      </p:sp>
      <p:sp>
        <p:nvSpPr>
          <p:cNvPr id="5" name="Obdĺžnik 4"/>
          <p:cNvSpPr/>
          <p:nvPr/>
        </p:nvSpPr>
        <p:spPr>
          <a:xfrm>
            <a:off x="457200" y="1600200"/>
            <a:ext cx="8001000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Opíšte vertikálne členenie biosféry vo všeobecnosti a porovnajte ho s vertikálnym </a:t>
            </a:r>
            <a:r>
              <a:rPr lang="sk-SK" sz="3200" dirty="0" smtClean="0"/>
              <a:t>členením  biosféry </a:t>
            </a:r>
            <a:r>
              <a:rPr lang="sk-SK" sz="3200" dirty="0" smtClean="0"/>
              <a:t>na Slovensku.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457200" y="3886200"/>
            <a:ext cx="8077200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Posúďte pravdivosť nasledujúcich výrokov</a:t>
            </a:r>
            <a:r>
              <a:rPr lang="sk-SK" sz="2800" b="1" dirty="0" smtClean="0"/>
              <a:t>:</a:t>
            </a:r>
          </a:p>
          <a:p>
            <a:endParaRPr lang="sk-SK" sz="2800" dirty="0" smtClean="0"/>
          </a:p>
          <a:p>
            <a:r>
              <a:rPr lang="sk-SK" sz="2800" dirty="0" smtClean="0"/>
              <a:t>1. Prístav </a:t>
            </a:r>
            <a:r>
              <a:rPr lang="sk-SK" sz="2800" dirty="0" err="1" smtClean="0"/>
              <a:t>Murmansk</a:t>
            </a:r>
            <a:r>
              <a:rPr lang="sk-SK" sz="2800" dirty="0" smtClean="0"/>
              <a:t> nezamŕza, hoci leží za polárnym kruhom.</a:t>
            </a:r>
          </a:p>
          <a:p>
            <a:r>
              <a:rPr lang="sk-SK" sz="2800" dirty="0" smtClean="0"/>
              <a:t>2. V Európe zasahuje vplyv oceánu oveľa hlbšie do vnútrozemia ako v Severnej Amerike.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04800" y="228600"/>
            <a:ext cx="83820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Zhodnoťte funkcie lesa v krajine</a:t>
            </a:r>
            <a:r>
              <a:rPr lang="sk-SK" sz="2800" dirty="0" smtClean="0"/>
              <a:t>. Charakterizujte  základné pásma lesov  Zeme.</a:t>
            </a:r>
          </a:p>
          <a:p>
            <a:r>
              <a:rPr lang="sk-SK" sz="2800" dirty="0" smtClean="0"/>
              <a:t>- Vysvetlite rozdiel medzi </a:t>
            </a:r>
            <a:r>
              <a:rPr lang="sk-SK" sz="2800" dirty="0" err="1" smtClean="0"/>
              <a:t>endemitom</a:t>
            </a:r>
            <a:r>
              <a:rPr lang="sk-SK" sz="2800" dirty="0" smtClean="0"/>
              <a:t> a reliktom</a:t>
            </a:r>
            <a:endParaRPr lang="sk-SK" sz="2800" dirty="0"/>
          </a:p>
        </p:txBody>
      </p:sp>
      <p:sp>
        <p:nvSpPr>
          <p:cNvPr id="5" name="Obdĺžnik 4"/>
          <p:cNvSpPr/>
          <p:nvPr/>
        </p:nvSpPr>
        <p:spPr>
          <a:xfrm>
            <a:off x="228600" y="2057400"/>
            <a:ext cx="861060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Z uvedených foriem  reliéfu  vyberte tie, ktoré sú podmienené činnosťou vody : </a:t>
            </a:r>
            <a:r>
              <a:rPr lang="sk-SK" sz="2800" b="1" i="1" dirty="0" smtClean="0"/>
              <a:t>výmole, </a:t>
            </a:r>
            <a:r>
              <a:rPr lang="sk-SK" sz="2800" b="1" i="1" dirty="0" err="1" smtClean="0"/>
              <a:t>permafrost</a:t>
            </a:r>
            <a:r>
              <a:rPr lang="sk-SK" sz="2800" b="1" i="1" dirty="0" smtClean="0"/>
              <a:t>,  moréna, </a:t>
            </a:r>
            <a:r>
              <a:rPr lang="sk-SK" sz="2800" b="1" i="1" dirty="0" err="1" smtClean="0"/>
              <a:t>erg</a:t>
            </a:r>
            <a:r>
              <a:rPr lang="sk-SK" sz="2800" b="1" i="1" dirty="0" smtClean="0"/>
              <a:t>, kaňon, </a:t>
            </a:r>
            <a:r>
              <a:rPr lang="sk-SK" sz="2800" b="1" i="1" dirty="0" err="1" smtClean="0"/>
              <a:t>turbidné</a:t>
            </a:r>
            <a:r>
              <a:rPr lang="sk-SK" sz="2800" b="1" i="1" dirty="0" smtClean="0"/>
              <a:t> prúdy, </a:t>
            </a:r>
            <a:r>
              <a:rPr lang="sk-SK" sz="2800" b="1" i="1" dirty="0" err="1" smtClean="0"/>
              <a:t>závrty</a:t>
            </a:r>
            <a:r>
              <a:rPr lang="sk-SK" sz="2800" b="1" i="1" dirty="0" smtClean="0"/>
              <a:t>, </a:t>
            </a:r>
            <a:r>
              <a:rPr lang="sk-SK" sz="2800" b="1" i="1" dirty="0" err="1" smtClean="0"/>
              <a:t>soliflukcia</a:t>
            </a:r>
            <a:r>
              <a:rPr lang="sk-SK" sz="2800" b="1" i="1" dirty="0" smtClean="0"/>
              <a:t>.  </a:t>
            </a:r>
            <a:endParaRPr lang="sk-SK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49" name="Picture 1" descr="ped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6080760" cy="28956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57200" y="762000"/>
            <a:ext cx="79248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Na priloženom obrázku / </a:t>
            </a:r>
            <a:r>
              <a:rPr lang="sk-SK" sz="2800" b="1" i="1" dirty="0" err="1" smtClean="0"/>
              <a:t>hnedozem</a:t>
            </a:r>
            <a:r>
              <a:rPr lang="sk-SK" sz="2800" b="1" i="1" dirty="0" smtClean="0"/>
              <a:t>, lužná, </a:t>
            </a:r>
            <a:r>
              <a:rPr lang="sk-SK" sz="2800" b="1" i="1" dirty="0" err="1" smtClean="0"/>
              <a:t>ilimerizovaná</a:t>
            </a:r>
            <a:r>
              <a:rPr lang="sk-SK" sz="2800" dirty="0" smtClean="0"/>
              <a:t>/ popíšte horizonty</a:t>
            </a:r>
            <a:endParaRPr lang="sk-SK" sz="2800" dirty="0"/>
          </a:p>
        </p:txBody>
      </p:sp>
      <p:sp>
        <p:nvSpPr>
          <p:cNvPr id="7" name="Obdĺžnik 6"/>
          <p:cNvSpPr/>
          <p:nvPr/>
        </p:nvSpPr>
        <p:spPr>
          <a:xfrm>
            <a:off x="457200" y="5486400"/>
            <a:ext cx="82296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Vysvetlite pojmy krasová voda, artézska voda, minerálne a termálne vody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447800"/>
            <a:ext cx="9144000" cy="397031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cestovateľ prechádza cez podnebné pásma , pre ktoré je typické:</a:t>
            </a:r>
            <a:endParaRPr kumimoji="0" lang="sk-SK" sz="2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a/ časté striedanie </a:t>
            </a:r>
            <a:r>
              <a:rPr kumimoji="0" lang="sk-SK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cyklonálnych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 </a:t>
            </a:r>
            <a:r>
              <a:rPr kumimoji="0" lang="sk-SK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anticyklonálnych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situácií</a:t>
            </a:r>
            <a:endParaRPr kumimoji="0" lang="sk-SK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b/ denná amplitúda  40</a:t>
            </a:r>
            <a:r>
              <a:rPr kumimoji="0" lang="sk-SK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</a:t>
            </a:r>
            <a:endParaRPr kumimoji="0" lang="sk-SK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c/ ročný úhrn zrážok – 1500 – 3000 mm a teploty vzduchu 24</a:t>
            </a:r>
            <a:r>
              <a:rPr kumimoji="0" lang="sk-SK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28</a:t>
            </a:r>
            <a:r>
              <a:rPr kumimoji="0" lang="sk-SK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</a:t>
            </a:r>
            <a:endParaRPr kumimoji="0" lang="sk-SK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Doplňte podnebné pásma a uveďte konkrétnu oblasť sveta, v ktorej sa nachádza</a:t>
            </a:r>
            <a:endParaRPr kumimoji="0" lang="sk-SK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04800" y="609600"/>
            <a:ext cx="84582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Charakterizujte hydrosféru v miestnej oblasti / </a:t>
            </a:r>
            <a:r>
              <a:rPr lang="sk-SK" sz="2800" dirty="0" err="1" smtClean="0"/>
              <a:t>úmorie</a:t>
            </a:r>
            <a:r>
              <a:rPr lang="sk-SK" sz="2800" dirty="0" smtClean="0"/>
              <a:t>, povodie, rozvodie rieky, umelé vodné nádrže, režim odtoku/.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112</Words>
  <PresentationFormat>Prezentácia na obrazovke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OPAKOVANIE 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</dc:title>
  <dc:creator>hp</dc:creator>
  <cp:lastModifiedBy>hp</cp:lastModifiedBy>
  <cp:revision>14</cp:revision>
  <dcterms:created xsi:type="dcterms:W3CDTF">2017-11-19T08:07:40Z</dcterms:created>
  <dcterms:modified xsi:type="dcterms:W3CDTF">2017-11-19T08:25:06Z</dcterms:modified>
</cp:coreProperties>
</file>