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816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krokotak.com/2018/08/origami-pinwheel-flowe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 smtClean="0"/>
              <a:t>Origami</a:t>
            </a:r>
            <a:r>
              <a:rPr lang="sk-SK" dirty="0" smtClean="0"/>
              <a:t> – kvet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Zdroj: </a:t>
            </a:r>
            <a:r>
              <a:rPr lang="sk-SK" dirty="0">
                <a:hlinkClick r:id="rId2"/>
              </a:rPr>
              <a:t>http://krokotak.com/2018/08/origami-pinwheel-flower</a:t>
            </a:r>
            <a:r>
              <a:rPr lang="sk-SK" dirty="0" smtClean="0">
                <a:hlinkClick r:id="rId2"/>
              </a:rPr>
              <a:t>/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1026" name="Picture 2" descr="http://krokotak.com/wp-content/uploads/2018/08/3-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9587" r="-4050"/>
          <a:stretch/>
        </p:blipFill>
        <p:spPr bwMode="auto">
          <a:xfrm>
            <a:off x="4451804" y="685799"/>
            <a:ext cx="7507968" cy="562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4481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42" name="Picture 2" descr="http://krokotak.com/wp-content/uploads/2018/08/2-6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" t="58122" r="-387" b="23006"/>
          <a:stretch/>
        </p:blipFill>
        <p:spPr bwMode="auto">
          <a:xfrm>
            <a:off x="684212" y="1074058"/>
            <a:ext cx="10598399" cy="455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92518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1266" name="Picture 2" descr="http://krokotak.com/wp-content/uploads/2018/08/2-6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7998" r="71"/>
          <a:stretch/>
        </p:blipFill>
        <p:spPr bwMode="auto">
          <a:xfrm>
            <a:off x="684212" y="547233"/>
            <a:ext cx="10815781" cy="544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35323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http://krokotak.com/wp-content/uploads/2018/08/1-6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210" b="72796"/>
          <a:stretch/>
        </p:blipFill>
        <p:spPr bwMode="auto">
          <a:xfrm>
            <a:off x="992276" y="0"/>
            <a:ext cx="10067609" cy="633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82921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http://krokotak.com/wp-content/uploads/2018/08/1-6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0818" r="4329" b="55129"/>
          <a:stretch/>
        </p:blipFill>
        <p:spPr bwMode="auto">
          <a:xfrm>
            <a:off x="368163" y="1712686"/>
            <a:ext cx="11487731" cy="370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39112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http://krokotak.com/wp-content/uploads/2018/08/1-6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" t="47682" r="-75" b="35454"/>
          <a:stretch/>
        </p:blipFill>
        <p:spPr bwMode="auto">
          <a:xfrm>
            <a:off x="266563" y="897518"/>
            <a:ext cx="11751266" cy="434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29519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 descr="http://krokotak.com/wp-content/uploads/2018/08/1-6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" t="64545" r="-8000" b="20196"/>
          <a:stretch/>
        </p:blipFill>
        <p:spPr bwMode="auto">
          <a:xfrm>
            <a:off x="684211" y="1407886"/>
            <a:ext cx="11522819" cy="357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74740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146" name="Picture 2" descr="http://krokotak.com/wp-content/uploads/2018/08/1-6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088" t="81262" r="2295"/>
          <a:stretch/>
        </p:blipFill>
        <p:spPr bwMode="auto">
          <a:xfrm>
            <a:off x="1611085" y="885372"/>
            <a:ext cx="8876469" cy="531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65779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170" name="Picture 2" descr="http://krokotak.com/wp-content/uploads/2018/08/2-6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369" b="83236"/>
          <a:stretch/>
        </p:blipFill>
        <p:spPr bwMode="auto">
          <a:xfrm>
            <a:off x="684211" y="1494971"/>
            <a:ext cx="10827631" cy="425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12130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194" name="Picture 2" descr="http://krokotak.com/wp-content/uploads/2018/08/2-6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574" r="-2222" b="63160"/>
          <a:stretch/>
        </p:blipFill>
        <p:spPr bwMode="auto">
          <a:xfrm>
            <a:off x="306841" y="1306286"/>
            <a:ext cx="11721129" cy="452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9348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218" name="Picture 2" descr="http://krokotak.com/wp-content/uploads/2018/08/2-6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8045" r="-1305" b="42681"/>
          <a:stretch/>
        </p:blipFill>
        <p:spPr bwMode="auto">
          <a:xfrm>
            <a:off x="621825" y="357308"/>
            <a:ext cx="11221832" cy="488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98369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Výsek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</TotalTime>
  <Words>9</Words>
  <Application>Microsoft Office PowerPoint</Application>
  <PresentationFormat>Vlastná</PresentationFormat>
  <Paragraphs>2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Výsek</vt:lpstr>
      <vt:lpstr>Origami – kvet 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Origami – kvet </dc:title>
  <dc:creator>Renka</dc:creator>
  <cp:lastModifiedBy>hp</cp:lastModifiedBy>
  <cp:revision>2</cp:revision>
  <dcterms:created xsi:type="dcterms:W3CDTF">2018-08-27T19:02:23Z</dcterms:created>
  <dcterms:modified xsi:type="dcterms:W3CDTF">2020-09-08T14:41:05Z</dcterms:modified>
</cp:coreProperties>
</file>