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11.10.2017</a:t>
            </a:fld>
            <a:endParaRPr lang="sk-SK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Zástupný symbol päty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11.10.2017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11.10.2017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11.10.2017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11.10.2017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11.10.2017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11.10.2017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11.10.2017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11.10.2017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9" name="Zástupný symbol dátumu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11.10.2017</a:t>
            </a:fld>
            <a:endParaRPr lang="sk-SK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sk-SK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Ak chcete pridať obrázok, kliknite na ikonu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11.10.2017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11.10.2017</a:t>
            </a:fld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914400" y="533400"/>
            <a:ext cx="7474634" cy="1447801"/>
          </a:xfrm>
          <a:solidFill>
            <a:srgbClr val="FFFF00"/>
          </a:solidFill>
        </p:spPr>
        <p:txBody>
          <a:bodyPr>
            <a:normAutofit/>
          </a:bodyPr>
          <a:lstStyle/>
          <a:p>
            <a:pPr algn="ctr"/>
            <a:r>
              <a:rPr lang="sk-SK" sz="6600" b="1" dirty="0" smtClean="0">
                <a:solidFill>
                  <a:schemeClr val="bg1"/>
                </a:solidFill>
              </a:rPr>
              <a:t>OPAKOVANIE </a:t>
            </a:r>
            <a:r>
              <a:rPr lang="sk-SK" sz="6600" b="1" dirty="0" smtClean="0">
                <a:solidFill>
                  <a:schemeClr val="bg1"/>
                </a:solidFill>
                <a:sym typeface="Wingdings" pitchFamily="2" charset="2"/>
              </a:rPr>
              <a:t> </a:t>
            </a:r>
            <a:endParaRPr lang="sk-SK" sz="6600" b="1" dirty="0">
              <a:solidFill>
                <a:schemeClr val="bg1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3314" name="Picture 2" descr="Výsledok vyhľadávania obrázkov pre dopyt opakovanie"/>
          <p:cNvPicPr>
            <a:picLocks noChangeAspect="1" noChangeArrowheads="1"/>
          </p:cNvPicPr>
          <p:nvPr/>
        </p:nvPicPr>
        <p:blipFill>
          <a:blip r:embed="rId2"/>
          <a:srcRect l="25000" t="2484" r="25000" b="5590"/>
          <a:stretch>
            <a:fillRect/>
          </a:stretch>
        </p:blipFill>
        <p:spPr bwMode="auto">
          <a:xfrm>
            <a:off x="2667000" y="2209800"/>
            <a:ext cx="3810000" cy="41461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sk-SK" dirty="0" smtClean="0"/>
              <a:t>Do uvedeného textu doplňte správne informácie </a:t>
            </a:r>
            <a:r>
              <a:rPr lang="sk-SK" dirty="0" smtClean="0">
                <a:sym typeface="Wingdings" pitchFamily="2" charset="2"/>
              </a:rPr>
              <a:t>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4800" y="1646236"/>
            <a:ext cx="8382000" cy="4830763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sk-SK" dirty="0" smtClean="0"/>
              <a:t>Svalová sústava alebo ináč ______________ sa nazýva aj ako ________________aparát.</a:t>
            </a:r>
          </a:p>
          <a:p>
            <a:pPr>
              <a:buNone/>
            </a:pPr>
            <a:r>
              <a:rPr lang="sk-SK" dirty="0" smtClean="0"/>
              <a:t>Je tvorená 3 typmi svalov: _______________.</a:t>
            </a:r>
          </a:p>
          <a:p>
            <a:pPr>
              <a:buNone/>
            </a:pPr>
            <a:r>
              <a:rPr lang="sk-SK" dirty="0" smtClean="0"/>
              <a:t>Hladký sval tvorí svalová bunka _________tvaru s __________________ jadrom. Takéto svaly sa vyskytujú napr. ____________________________. </a:t>
            </a:r>
          </a:p>
          <a:p>
            <a:pPr>
              <a:buNone/>
            </a:pPr>
            <a:r>
              <a:rPr lang="sk-SK" dirty="0" smtClean="0"/>
              <a:t>____________  vôľou, preto ich ovláda __________________________________.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737064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sk-SK" dirty="0" smtClean="0"/>
              <a:t>Vytvorte správne dvojice: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4800" y="1646237"/>
            <a:ext cx="8839200" cy="3840164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sk-SK" dirty="0" smtClean="0"/>
              <a:t>A: očný kruhový sval	1. </a:t>
            </a:r>
            <a:r>
              <a:rPr lang="sk-SK" dirty="0" err="1" smtClean="0"/>
              <a:t>m.deltoideus</a:t>
            </a:r>
            <a:endParaRPr lang="sk-SK" dirty="0" smtClean="0"/>
          </a:p>
          <a:p>
            <a:pPr>
              <a:buNone/>
            </a:pPr>
            <a:r>
              <a:rPr lang="sk-SK" dirty="0" smtClean="0"/>
              <a:t>B: plochý sval chrbta	2. m. </a:t>
            </a:r>
            <a:r>
              <a:rPr lang="sk-SK" dirty="0" err="1" smtClean="0"/>
              <a:t>sartorius</a:t>
            </a:r>
            <a:endParaRPr lang="sk-SK" dirty="0" smtClean="0"/>
          </a:p>
          <a:p>
            <a:pPr>
              <a:buNone/>
            </a:pPr>
            <a:r>
              <a:rPr lang="sk-SK" dirty="0" smtClean="0"/>
              <a:t>C: </a:t>
            </a:r>
            <a:r>
              <a:rPr lang="sk-SK" dirty="0" err="1" smtClean="0"/>
              <a:t>smiechový</a:t>
            </a:r>
            <a:r>
              <a:rPr lang="sk-SK" dirty="0" smtClean="0"/>
              <a:t> sval		3. biceps</a:t>
            </a:r>
          </a:p>
          <a:p>
            <a:pPr>
              <a:buNone/>
            </a:pPr>
            <a:r>
              <a:rPr lang="sk-SK" dirty="0" smtClean="0"/>
              <a:t>D: </a:t>
            </a:r>
            <a:r>
              <a:rPr lang="sk-SK" dirty="0" err="1" smtClean="0"/>
              <a:t>platysma</a:t>
            </a:r>
            <a:r>
              <a:rPr lang="sk-SK" dirty="0" smtClean="0"/>
              <a:t>			4.m.orbicularis </a:t>
            </a:r>
            <a:r>
              <a:rPr lang="sk-SK" dirty="0" err="1" smtClean="0"/>
              <a:t>oculi</a:t>
            </a:r>
            <a:endParaRPr lang="sk-SK" dirty="0" smtClean="0"/>
          </a:p>
          <a:p>
            <a:pPr>
              <a:buNone/>
            </a:pPr>
            <a:r>
              <a:rPr lang="sk-SK" dirty="0" smtClean="0"/>
              <a:t>E: deltový sval			5. kožný </a:t>
            </a:r>
            <a:r>
              <a:rPr lang="sk-SK" dirty="0" err="1" smtClean="0"/>
              <a:t>kŕčny</a:t>
            </a:r>
            <a:r>
              <a:rPr lang="sk-SK" dirty="0" smtClean="0"/>
              <a:t> sval</a:t>
            </a:r>
          </a:p>
          <a:p>
            <a:pPr>
              <a:buNone/>
            </a:pPr>
            <a:r>
              <a:rPr lang="sk-SK" dirty="0" smtClean="0"/>
              <a:t>F: krajčírsky sval		6. </a:t>
            </a:r>
            <a:r>
              <a:rPr lang="sk-SK" dirty="0" err="1" smtClean="0"/>
              <a:t>Latissimus</a:t>
            </a:r>
            <a:r>
              <a:rPr lang="sk-SK" dirty="0" smtClean="0"/>
              <a:t> </a:t>
            </a:r>
            <a:r>
              <a:rPr lang="sk-SK" dirty="0" err="1" smtClean="0"/>
              <a:t>dorsi</a:t>
            </a:r>
            <a:endParaRPr lang="sk-SK" dirty="0" smtClean="0"/>
          </a:p>
          <a:p>
            <a:pPr>
              <a:buNone/>
            </a:pPr>
            <a:r>
              <a:rPr lang="sk-SK" dirty="0" smtClean="0"/>
              <a:t>G: dvojhlavý sval		7. </a:t>
            </a:r>
            <a:r>
              <a:rPr lang="sk-SK" dirty="0" err="1" smtClean="0"/>
              <a:t>m.risorius</a:t>
            </a:r>
            <a:endParaRPr lang="sk-SK" dirty="0" smtClean="0"/>
          </a:p>
          <a:p>
            <a:pPr>
              <a:buNone/>
            </a:pPr>
            <a:endParaRPr lang="sk-SK" dirty="0"/>
          </a:p>
        </p:txBody>
      </p:sp>
      <p:sp>
        <p:nvSpPr>
          <p:cNvPr id="4" name="Zaoblený obdĺžnik 3"/>
          <p:cNvSpPr/>
          <p:nvPr/>
        </p:nvSpPr>
        <p:spPr>
          <a:xfrm>
            <a:off x="609600" y="5486400"/>
            <a:ext cx="7696200" cy="990600"/>
          </a:xfrm>
          <a:prstGeom prst="roundRect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>
                <a:solidFill>
                  <a:schemeClr val="bg1"/>
                </a:solidFill>
              </a:rPr>
              <a:t>Uvedené svaly funkčne roztrieďte ku ktorým funkčným častiam svalov tela človeka patria </a:t>
            </a:r>
            <a:r>
              <a:rPr lang="sk-SK" sz="2400" dirty="0" smtClean="0">
                <a:solidFill>
                  <a:schemeClr val="bg1"/>
                </a:solidFill>
                <a:sym typeface="Wingdings" pitchFamily="2" charset="2"/>
              </a:rPr>
              <a:t></a:t>
            </a:r>
            <a:endParaRPr lang="sk-SK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l"/>
            <a:r>
              <a:rPr lang="sk-SK" dirty="0" smtClean="0"/>
              <a:t>Vysvetlite stavbu priečne pruhovaného svalu 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sk-SK" dirty="0" smtClean="0"/>
              <a:t>Z uvedených pojmov je jeden taký, ktorý k ostatným nepatrí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4906963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514350" indent="-514350">
              <a:buAutoNum type="arabicPeriod"/>
            </a:pPr>
            <a:r>
              <a:rPr lang="sk-SK" dirty="0" err="1" smtClean="0"/>
              <a:t>cutis</a:t>
            </a:r>
            <a:r>
              <a:rPr lang="sk-SK" dirty="0" smtClean="0"/>
              <a:t>, </a:t>
            </a:r>
            <a:r>
              <a:rPr lang="sk-SK" dirty="0" err="1" smtClean="0"/>
              <a:t>corium</a:t>
            </a:r>
            <a:r>
              <a:rPr lang="sk-SK" dirty="0" smtClean="0"/>
              <a:t>, </a:t>
            </a:r>
            <a:r>
              <a:rPr lang="sk-SK" dirty="0" err="1" smtClean="0"/>
              <a:t>derma</a:t>
            </a:r>
            <a:r>
              <a:rPr lang="sk-SK" dirty="0" smtClean="0"/>
              <a:t>, imunitná funkcia</a:t>
            </a:r>
          </a:p>
          <a:p>
            <a:pPr marL="514350" indent="-514350">
              <a:buAutoNum type="arabicPeriod"/>
            </a:pPr>
            <a:endParaRPr lang="sk-SK" dirty="0" smtClean="0"/>
          </a:p>
          <a:p>
            <a:pPr marL="514350" indent="-514350">
              <a:buAutoNum type="arabicPeriod"/>
            </a:pPr>
            <a:r>
              <a:rPr lang="sk-SK" dirty="0" smtClean="0"/>
              <a:t> </a:t>
            </a:r>
            <a:r>
              <a:rPr lang="sk-SK" dirty="0" smtClean="0"/>
              <a:t>tela </a:t>
            </a:r>
            <a:r>
              <a:rPr lang="sk-SK" dirty="0" err="1" smtClean="0"/>
              <a:t>subcutanea</a:t>
            </a:r>
            <a:r>
              <a:rPr lang="sk-SK" dirty="0" smtClean="0"/>
              <a:t>, podkožné väzivo, </a:t>
            </a:r>
            <a:r>
              <a:rPr lang="sk-SK" dirty="0" err="1" smtClean="0"/>
              <a:t>papilárne</a:t>
            </a:r>
            <a:r>
              <a:rPr lang="sk-SK" dirty="0" smtClean="0"/>
              <a:t> línie, mechanická funkcia</a:t>
            </a:r>
          </a:p>
          <a:p>
            <a:pPr marL="514350" indent="-514350">
              <a:buAutoNum type="arabicPeriod"/>
            </a:pPr>
            <a:endParaRPr lang="sk-SK" dirty="0" smtClean="0"/>
          </a:p>
          <a:p>
            <a:pPr marL="514350" indent="-514350">
              <a:buAutoNum type="arabicPeriod"/>
            </a:pPr>
            <a:r>
              <a:rPr lang="sk-SK" dirty="0" smtClean="0"/>
              <a:t>k</a:t>
            </a:r>
            <a:r>
              <a:rPr lang="sk-SK" dirty="0" smtClean="0"/>
              <a:t>eratín, nervové zakončenia, melanín, deliace sa bunky</a:t>
            </a:r>
          </a:p>
          <a:p>
            <a:pPr marL="514350" indent="-514350">
              <a:buAutoNum type="arabicPeriod"/>
            </a:pPr>
            <a:endParaRPr lang="sk-SK" dirty="0" smtClean="0"/>
          </a:p>
          <a:p>
            <a:pPr marL="514350" indent="-514350">
              <a:buAutoNum type="arabicPeriod"/>
            </a:pPr>
            <a:r>
              <a:rPr lang="sk-SK" dirty="0" smtClean="0"/>
              <a:t> </a:t>
            </a:r>
            <a:endParaRPr lang="sk-SK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dliatok">
  <a:themeElements>
    <a:clrScheme name="Odliatok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dliatok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dlia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13</TotalTime>
  <Words>122</Words>
  <PresentationFormat>Prezentácia na obrazovke 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6" baseType="lpstr">
      <vt:lpstr>Odliatok</vt:lpstr>
      <vt:lpstr>OPAKOVANIE  </vt:lpstr>
      <vt:lpstr>Do uvedeného textu doplňte správne informácie </vt:lpstr>
      <vt:lpstr>Vytvorte správne dvojice:</vt:lpstr>
      <vt:lpstr>Vysvetlite stavbu priečne pruhovaného svalu </vt:lpstr>
      <vt:lpstr>Z uvedených pojmov je jeden taký, ktorý k ostatným nepatrí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OPAKOVANIE  </dc:title>
  <dc:creator>hp</dc:creator>
  <cp:lastModifiedBy>hp</cp:lastModifiedBy>
  <cp:revision>12</cp:revision>
  <dcterms:created xsi:type="dcterms:W3CDTF">2017-10-08T08:44:35Z</dcterms:created>
  <dcterms:modified xsi:type="dcterms:W3CDTF">2017-10-11T16:29:54Z</dcterms:modified>
</cp:coreProperties>
</file>