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Typy na rozšírenie práce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95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8972" y="53752"/>
            <a:ext cx="8229600" cy="1143000"/>
          </a:xfrm>
        </p:spPr>
        <p:txBody>
          <a:bodyPr/>
          <a:lstStyle/>
          <a:p>
            <a:r>
              <a:rPr lang="sk-SK" dirty="0" smtClean="0"/>
              <a:t>Pozorovanie pohlaví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0" t="23443" r="19230" b="16232"/>
          <a:stretch/>
        </p:blipFill>
        <p:spPr bwMode="auto">
          <a:xfrm>
            <a:off x="1353412" y="1196752"/>
            <a:ext cx="6480720" cy="335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35924" r="23228" b="26190"/>
          <a:stretch/>
        </p:blipFill>
        <p:spPr bwMode="auto">
          <a:xfrm>
            <a:off x="1043608" y="4007766"/>
            <a:ext cx="7479551" cy="283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9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Technika skákania a smer migrácie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30879" r="21282" b="22933"/>
          <a:stretch/>
        </p:blipFill>
        <p:spPr bwMode="auto">
          <a:xfrm>
            <a:off x="-22127" y="1916832"/>
            <a:ext cx="915301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Posledné pozorovanie – 14.3. v mláke z roztopeného snehu</a:t>
            </a:r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4" t="26068" r="39743" b="22612"/>
          <a:stretch/>
        </p:blipFill>
        <p:spPr bwMode="auto">
          <a:xfrm>
            <a:off x="2771800" y="1673427"/>
            <a:ext cx="3888432" cy="51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7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Prezentácia na obrazovke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Typy na rozšírenie práce</vt:lpstr>
      <vt:lpstr>Pozorovanie pohlaví</vt:lpstr>
      <vt:lpstr>Technika skákania a smer migrácie</vt:lpstr>
      <vt:lpstr>Posledné pozorovanie – 14.3. v mláke z roztopeného snehu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3</cp:revision>
  <dcterms:created xsi:type="dcterms:W3CDTF">2021-04-12T11:49:40Z</dcterms:created>
  <dcterms:modified xsi:type="dcterms:W3CDTF">2021-04-12T12:03:39Z</dcterms:modified>
</cp:coreProperties>
</file>