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  <p:sldId id="266" r:id="rId9"/>
    <p:sldId id="263" r:id="rId10"/>
    <p:sldId id="268" r:id="rId11"/>
    <p:sldId id="269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E2A6-2CB7-4630-80E1-4781E62E7113}" type="datetimeFigureOut">
              <a:rPr lang="sk-SK" smtClean="0"/>
              <a:t>21.12.2020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9F1D-AF35-4D0E-919C-5D490746CA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42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E2A6-2CB7-4630-80E1-4781E62E7113}" type="datetimeFigureOut">
              <a:rPr lang="sk-SK" smtClean="0"/>
              <a:t>21.12.2020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9F1D-AF35-4D0E-919C-5D490746CA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721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E2A6-2CB7-4630-80E1-4781E62E7113}" type="datetimeFigureOut">
              <a:rPr lang="sk-SK" smtClean="0"/>
              <a:t>21.12.2020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9F1D-AF35-4D0E-919C-5D490746CA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319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E2A6-2CB7-4630-80E1-4781E62E7113}" type="datetimeFigureOut">
              <a:rPr lang="sk-SK" smtClean="0"/>
              <a:t>21.12.2020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9F1D-AF35-4D0E-919C-5D490746CA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094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E2A6-2CB7-4630-80E1-4781E62E7113}" type="datetimeFigureOut">
              <a:rPr lang="sk-SK" smtClean="0"/>
              <a:t>21.12.2020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9F1D-AF35-4D0E-919C-5D490746CA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325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E2A6-2CB7-4630-80E1-4781E62E7113}" type="datetimeFigureOut">
              <a:rPr lang="sk-SK" smtClean="0"/>
              <a:t>21.12.2020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9F1D-AF35-4D0E-919C-5D490746CA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57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E2A6-2CB7-4630-80E1-4781E62E7113}" type="datetimeFigureOut">
              <a:rPr lang="sk-SK" smtClean="0"/>
              <a:t>21.12.2020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9F1D-AF35-4D0E-919C-5D490746CA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07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E2A6-2CB7-4630-80E1-4781E62E7113}" type="datetimeFigureOut">
              <a:rPr lang="sk-SK" smtClean="0"/>
              <a:t>21.12.2020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9F1D-AF35-4D0E-919C-5D490746CA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386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E2A6-2CB7-4630-80E1-4781E62E7113}" type="datetimeFigureOut">
              <a:rPr lang="sk-SK" smtClean="0"/>
              <a:t>21.12.2020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9F1D-AF35-4D0E-919C-5D490746CA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525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E2A6-2CB7-4630-80E1-4781E62E7113}" type="datetimeFigureOut">
              <a:rPr lang="sk-SK" smtClean="0"/>
              <a:t>21.12.2020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9F1D-AF35-4D0E-919C-5D490746CA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801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E2A6-2CB7-4630-80E1-4781E62E7113}" type="datetimeFigureOut">
              <a:rPr lang="sk-SK" smtClean="0"/>
              <a:t>21.12.2020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9F1D-AF35-4D0E-919C-5D490746CA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959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3E2A6-2CB7-4630-80E1-4781E62E7113}" type="datetimeFigureOut">
              <a:rPr lang="sk-SK" smtClean="0"/>
              <a:t>21.12.2020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79F1D-AF35-4D0E-919C-5D490746CA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52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639C3FDD-7256-45ED-9F2A-72775D5C5F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algn="ctr"/>
            <a:r>
              <a:rPr lang="sk-SK" dirty="0"/>
              <a:t>Sekcia slovenského jazyka a literatúry 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D6927CB9-825F-474B-9F1F-4332B9C4E4B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090738"/>
            <a:ext cx="10515600" cy="4767262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Aktivity:</a:t>
            </a:r>
          </a:p>
          <a:p>
            <a:pPr marL="0" indent="0">
              <a:buNone/>
            </a:pPr>
            <a:r>
              <a:rPr lang="sk-SK" dirty="0"/>
              <a:t>Vianočná koleda – literárno-hudobné pásmo </a:t>
            </a:r>
          </a:p>
          <a:p>
            <a:pPr marL="0" indent="0">
              <a:buNone/>
            </a:pPr>
            <a:r>
              <a:rPr lang="sk-SK" dirty="0"/>
              <a:t>Celoškolské divadelné predstavenie</a:t>
            </a:r>
          </a:p>
          <a:p>
            <a:pPr marL="0" indent="0">
              <a:buNone/>
            </a:pPr>
            <a:r>
              <a:rPr lang="sk-SK" dirty="0"/>
              <a:t>Návšteva mestskej knižnice </a:t>
            </a:r>
          </a:p>
          <a:p>
            <a:pPr marL="0" indent="0">
              <a:buNone/>
            </a:pPr>
            <a:r>
              <a:rPr lang="sk-SK" dirty="0"/>
              <a:t>Literárno-historická  exkurzia do Martina</a:t>
            </a:r>
          </a:p>
          <a:p>
            <a:pPr marL="0" indent="0">
              <a:buNone/>
            </a:pPr>
            <a:r>
              <a:rPr lang="sk-SK" dirty="0"/>
              <a:t>Noc v škole – oddychovo-tvorivé  aktivity </a:t>
            </a:r>
          </a:p>
          <a:p>
            <a:pPr marL="0" indent="0">
              <a:buNone/>
            </a:pPr>
            <a:r>
              <a:rPr lang="sk-SK" dirty="0"/>
              <a:t>Zahraničná exkurzná činnosť </a:t>
            </a:r>
          </a:p>
          <a:p>
            <a:pPr marL="0" indent="0">
              <a:buNone/>
            </a:pPr>
            <a:r>
              <a:rPr lang="sk-SK" dirty="0"/>
              <a:t>Besedy so spisovateľom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249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F882EE7E-6FB9-4211-95A4-6901A9FDF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2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text&#10;&#10;Automaticky generovaný popis">
            <a:extLst>
              <a:ext uri="{FF2B5EF4-FFF2-40B4-BE49-F238E27FC236}">
                <a16:creationId xmlns:a16="http://schemas.microsoft.com/office/drawing/2014/main" id="{BE36063A-119D-4E51-A78C-36928451E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07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podlaha, vnútri, osoba, skupina&#10;&#10;Automaticky generovaný popis">
            <a:extLst>
              <a:ext uri="{FF2B5EF4-FFF2-40B4-BE49-F238E27FC236}">
                <a16:creationId xmlns:a16="http://schemas.microsoft.com/office/drawing/2014/main" id="{0389B03F-7027-4FEE-9187-E6043A2F4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3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885712-7D8B-4CD1-A1F2-91A673DE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Sekcia slovenského jazyka a literatúry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D4072A-40AD-407B-9878-4115B15A5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Popis k fotkám: </a:t>
            </a:r>
          </a:p>
          <a:p>
            <a:pPr marL="0" indent="0">
              <a:buNone/>
            </a:pPr>
            <a:r>
              <a:rPr lang="sk-SK" dirty="0"/>
              <a:t>č.1, 2, 3 – Poznávací zájazd do Paríža</a:t>
            </a:r>
          </a:p>
          <a:p>
            <a:pPr marL="0" indent="0">
              <a:buNone/>
            </a:pPr>
            <a:r>
              <a:rPr lang="sk-SK" dirty="0"/>
              <a:t>č.4 – vzdelávacie aktivity v Mestskej knižnici </a:t>
            </a:r>
          </a:p>
          <a:p>
            <a:pPr marL="0" indent="0">
              <a:buNone/>
            </a:pPr>
            <a:r>
              <a:rPr lang="sk-SK" dirty="0"/>
              <a:t>č. 5 – divadelné predstavenie v Spišskom divadle v SNV</a:t>
            </a:r>
          </a:p>
          <a:p>
            <a:pPr marL="0" indent="0">
              <a:buNone/>
            </a:pPr>
            <a:r>
              <a:rPr lang="sk-SK" dirty="0"/>
              <a:t>č. 6 – Vianočná burza  (Vianočná koleda)</a:t>
            </a:r>
          </a:p>
          <a:p>
            <a:pPr marL="0" indent="0">
              <a:buNone/>
            </a:pPr>
            <a:r>
              <a:rPr lang="sk-SK" dirty="0"/>
              <a:t>č. 7,8  – Literárny chodníček </a:t>
            </a:r>
          </a:p>
          <a:p>
            <a:pPr marL="0" indent="0">
              <a:buNone/>
            </a:pPr>
            <a:r>
              <a:rPr lang="sk-SK" dirty="0"/>
              <a:t>č. 9, 10 – Noc v škole</a:t>
            </a:r>
          </a:p>
        </p:txBody>
      </p:sp>
    </p:spTree>
    <p:extLst>
      <p:ext uri="{BB962C8B-B14F-4D97-AF65-F5344CB8AC3E}">
        <p14:creationId xmlns:p14="http://schemas.microsoft.com/office/powerpoint/2010/main" val="115808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49050E8B-3754-411B-BDF4-3A76FA367B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algn="ctr"/>
            <a:r>
              <a:rPr lang="sk-SK" b="1" dirty="0"/>
              <a:t>Sekcia slovenského jazyka a literatúry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74AD572B-F782-49BF-8826-CE2A9815AC1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k-SK" dirty="0" err="1"/>
              <a:t>Zapojenosť</a:t>
            </a:r>
            <a:r>
              <a:rPr lang="sk-SK" dirty="0"/>
              <a:t> do súťaží a aktivít:</a:t>
            </a:r>
          </a:p>
          <a:p>
            <a:pPr marL="0" indent="0">
              <a:buNone/>
            </a:pPr>
            <a:r>
              <a:rPr lang="sk-SK" dirty="0"/>
              <a:t>Literárny chodníček – kvíz k Medzinárodnému dňu školských knižníc</a:t>
            </a:r>
          </a:p>
          <a:p>
            <a:pPr marL="0" indent="0">
              <a:buNone/>
            </a:pPr>
            <a:r>
              <a:rPr lang="sk-SK" dirty="0"/>
              <a:t>Olympiáda zo SJL </a:t>
            </a:r>
          </a:p>
          <a:p>
            <a:pPr marL="0" indent="0">
              <a:buNone/>
            </a:pPr>
            <a:r>
              <a:rPr lang="sk-SK" dirty="0"/>
              <a:t>Hviezdoslavov Kubín </a:t>
            </a:r>
          </a:p>
          <a:p>
            <a:pPr marL="0" indent="0">
              <a:buNone/>
            </a:pPr>
            <a:r>
              <a:rPr lang="sk-SK" dirty="0"/>
              <a:t>Šaliansky Maťko </a:t>
            </a:r>
          </a:p>
          <a:p>
            <a:pPr marL="0" indent="0">
              <a:buNone/>
            </a:pPr>
            <a:r>
              <a:rPr lang="sk-SK" dirty="0"/>
              <a:t>Mediálna výchova – tvorba triednych časopisov </a:t>
            </a:r>
          </a:p>
          <a:p>
            <a:pPr marL="0" indent="0">
              <a:buNone/>
            </a:pPr>
            <a:r>
              <a:rPr lang="sk-SK" dirty="0"/>
              <a:t>Triedne projektové aktivity – prezentácia v priestoroch školy </a:t>
            </a:r>
          </a:p>
          <a:p>
            <a:pPr marL="0" indent="0">
              <a:buNone/>
            </a:pPr>
            <a:r>
              <a:rPr lang="sk-SK" dirty="0"/>
              <a:t>Čo práve čítame? – prezentácia prečítaných kníh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1667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budova, vonkajšie, osoba, skupina&#10;&#10;Automaticky generovaný popis">
            <a:extLst>
              <a:ext uri="{FF2B5EF4-FFF2-40B4-BE49-F238E27FC236}">
                <a16:creationId xmlns:a16="http://schemas.microsoft.com/office/drawing/2014/main" id="{2418A714-96FC-45C7-88C5-BBC554CE4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" y="0"/>
            <a:ext cx="12188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6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obloha, vonkajšie, ľudia, skupina&#10;&#10;Automaticky generovaný popis">
            <a:extLst>
              <a:ext uri="{FF2B5EF4-FFF2-40B4-BE49-F238E27FC236}">
                <a16:creationId xmlns:a16="http://schemas.microsoft.com/office/drawing/2014/main" id="{6DE91879-80E2-41F1-8701-B1A67DB7B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6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01600" sx="102000" sy="102000" algn="ctr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rázok 4" descr="Obrázok, na ktorom je vonkajšie, obloha, zem, osoba&#10;&#10;Automaticky generovaný popis">
            <a:extLst>
              <a:ext uri="{FF2B5EF4-FFF2-40B4-BE49-F238E27FC236}">
                <a16:creationId xmlns:a16="http://schemas.microsoft.com/office/drawing/2014/main" id="{E8EC89B5-D061-482C-AF62-B112B567C7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48" b="36477"/>
          <a:stretch/>
        </p:blipFill>
        <p:spPr>
          <a:xfrm>
            <a:off x="1114426" y="10"/>
            <a:ext cx="9963149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752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text&#10;&#10;Automaticky generovaný popis">
            <a:extLst>
              <a:ext uri="{FF2B5EF4-FFF2-40B4-BE49-F238E27FC236}">
                <a16:creationId xmlns:a16="http://schemas.microsoft.com/office/drawing/2014/main" id="{E1B64014-4CD0-4C4A-A71A-6DDD27210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1352550"/>
            <a:ext cx="73723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9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osoba, strom, vonkajšie, ľudia&#10;&#10;Automaticky generovaný popis">
            <a:extLst>
              <a:ext uri="{FF2B5EF4-FFF2-40B4-BE49-F238E27FC236}">
                <a16:creationId xmlns:a16="http://schemas.microsoft.com/office/drawing/2014/main" id="{B87768BD-493D-4526-9A30-D2DFEF420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95312"/>
            <a:ext cx="91440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8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osoba, stôl, vnútri, jedlo&#10;&#10;Automaticky generovaný popis">
            <a:extLst>
              <a:ext uri="{FF2B5EF4-FFF2-40B4-BE49-F238E27FC236}">
                <a16:creationId xmlns:a16="http://schemas.microsoft.com/office/drawing/2014/main" id="{CF59BEE9-62F1-4853-A132-77B4205B4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0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text&#10;&#10;Automaticky generovaný popis">
            <a:extLst>
              <a:ext uri="{FF2B5EF4-FFF2-40B4-BE49-F238E27FC236}">
                <a16:creationId xmlns:a16="http://schemas.microsoft.com/office/drawing/2014/main" id="{D4AA86EE-EE84-47F2-9416-C09936EC4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8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í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149</Words>
  <Application>Microsoft Office PowerPoint</Application>
  <PresentationFormat>Širokouhlá</PresentationFormat>
  <Paragraphs>26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Sekcia slovenského jazyka a literatúry </vt:lpstr>
      <vt:lpstr>Sekcia slovenského jazyka a literatúry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Sekcia slovenského jazyka a literatúry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Sekcia slovenského jazyka a literatúry </dc:title>
  <dc:creator>Patrícia Kurtová</dc:creator>
  <cp:lastModifiedBy>Patrícia Kurtová</cp:lastModifiedBy>
  <cp:revision>5</cp:revision>
  <dcterms:created xsi:type="dcterms:W3CDTF">2020-12-21T18:27:11Z</dcterms:created>
  <dcterms:modified xsi:type="dcterms:W3CDTF">2020-12-21T19:12:15Z</dcterms:modified>
</cp:coreProperties>
</file>