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523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5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79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92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8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8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6848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355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90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16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631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08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6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53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419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47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FF39-BA11-4687-BD41-76EEB157AE4E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750CFD-14E2-4092-A758-4679CA1D8DD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52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1EF700-E053-0630-7BA0-D2BA2E77F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49" y="363699"/>
            <a:ext cx="7766936" cy="1646302"/>
          </a:xfrm>
        </p:spPr>
        <p:txBody>
          <a:bodyPr/>
          <a:lstStyle/>
          <a:p>
            <a:pPr algn="ctr"/>
            <a:r>
              <a:rPr lang="sk-SK" b="1" dirty="0"/>
              <a:t>AKTIVITA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FECD83-2A03-5A1D-56D6-D349DF2C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33601"/>
            <a:ext cx="7766936" cy="3014132"/>
          </a:xfrm>
        </p:spPr>
        <p:txBody>
          <a:bodyPr>
            <a:normAutofit/>
          </a:bodyPr>
          <a:lstStyle/>
          <a:p>
            <a:pPr algn="ctr"/>
            <a:r>
              <a:rPr lang="sk-SK" sz="2800" b="1" dirty="0"/>
              <a:t>Každý obrázok, ktorý si vytiahneš znázorňuje podnebné pásmo. Máme 7 podnebných pásiem. Tvojou úlohou je zavesiť obrázok na špagát tak, aby podnebné pásma išli za radom od rovníka k pólom.</a:t>
            </a:r>
          </a:p>
        </p:txBody>
      </p:sp>
    </p:spTree>
    <p:extLst>
      <p:ext uri="{BB962C8B-B14F-4D97-AF65-F5344CB8AC3E}">
        <p14:creationId xmlns:p14="http://schemas.microsoft.com/office/powerpoint/2010/main" val="246895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20F28C3F-C1FA-015E-7328-1D65B5804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872302"/>
            <a:ext cx="6014605" cy="33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675FA3BC-801C-2031-111C-673691C4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229938"/>
            <a:ext cx="7065818" cy="39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88417BF8-4C4E-48C0-888B-ECEA1B80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0" y="665018"/>
            <a:ext cx="7677451" cy="51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0108EE1A-3989-A9CA-6A3C-B8640A871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80" b="89342"/>
          <a:stretch/>
        </p:blipFill>
        <p:spPr>
          <a:xfrm flipV="1">
            <a:off x="853732" y="2019147"/>
            <a:ext cx="8625454" cy="1731217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EDA1A725-F42E-DCE0-4A22-526087DE522D}"/>
              </a:ext>
            </a:extLst>
          </p:cNvPr>
          <p:cNvSpPr txBox="1"/>
          <p:nvPr/>
        </p:nvSpPr>
        <p:spPr>
          <a:xfrm>
            <a:off x="1898074" y="3034145"/>
            <a:ext cx="2064326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800km</a:t>
            </a:r>
          </a:p>
        </p:txBody>
      </p:sp>
    </p:spTree>
    <p:extLst>
      <p:ext uri="{BB962C8B-B14F-4D97-AF65-F5344CB8AC3E}">
        <p14:creationId xmlns:p14="http://schemas.microsoft.com/office/powerpoint/2010/main" val="42312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CC8A75B-50B3-3A6A-56B4-B3A0A6ABC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1183287"/>
            <a:ext cx="6925917" cy="54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EAD2AA4-0342-76A7-585D-303CBE72D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0" y="1238080"/>
            <a:ext cx="7156173" cy="50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F23F3C2-7008-2B4F-011C-7D06B544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3" y="1537253"/>
            <a:ext cx="6908799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FE281BC5-0828-F6D1-29DE-6B44308C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46" y="924339"/>
            <a:ext cx="5513319" cy="55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884A457-CCED-8F85-4C1C-1642A505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97" b="19062"/>
          <a:stretch/>
        </p:blipFill>
        <p:spPr>
          <a:xfrm>
            <a:off x="1258956" y="2261126"/>
            <a:ext cx="7381461" cy="3640725"/>
          </a:xfrm>
        </p:spPr>
      </p:pic>
    </p:spTree>
    <p:extLst>
      <p:ext uri="{BB962C8B-B14F-4D97-AF65-F5344CB8AC3E}">
        <p14:creationId xmlns:p14="http://schemas.microsoft.com/office/powerpoint/2010/main" val="38763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C7382E1-3289-9C70-CB7E-FBFA8533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64" y="924339"/>
            <a:ext cx="7532133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2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9897DB-1C2D-8D6F-41AE-C4B93022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 každom z obrázkov je jedna z častí atmosféry. Zoraď obrázky tak, aby išli od najspodnejšej vrstvy po najvrchnejšiu.</a:t>
            </a:r>
          </a:p>
        </p:txBody>
      </p:sp>
    </p:spTree>
    <p:extLst>
      <p:ext uri="{BB962C8B-B14F-4D97-AF65-F5344CB8AC3E}">
        <p14:creationId xmlns:p14="http://schemas.microsoft.com/office/powerpoint/2010/main" val="77286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AB1EC824-3C6D-BDE4-CCD5-2AF6728E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9" y="2743200"/>
            <a:ext cx="8744600" cy="17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746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59</Words>
  <Application>Microsoft Office PowerPoint</Application>
  <PresentationFormat>Širokouhlá</PresentationFormat>
  <Paragraphs>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Fazeta</vt:lpstr>
      <vt:lpstr>AKTIVITA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Uzivatel</cp:lastModifiedBy>
  <cp:revision>9</cp:revision>
  <dcterms:created xsi:type="dcterms:W3CDTF">2022-11-17T19:28:09Z</dcterms:created>
  <dcterms:modified xsi:type="dcterms:W3CDTF">2022-11-18T07:29:06Z</dcterms:modified>
</cp:coreProperties>
</file>