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27.1.2019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305800" cy="15099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7200" b="1" dirty="0" smtClean="0">
                <a:solidFill>
                  <a:srgbClr val="FF0000"/>
                </a:solidFill>
              </a:rPr>
              <a:t>OPAKOVANIE</a:t>
            </a:r>
            <a:endParaRPr lang="sk-SK" sz="7200" b="1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anatomia člov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1.Uveďte typy telových tekutín z hľadiska fylogenézy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33400" y="1676400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sk-SK" sz="4000" dirty="0" smtClean="0"/>
              <a:t> Objasnite podstatu zrážania krvi.</a:t>
            </a: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33400" y="3124200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lang="sk-SK" sz="4400" dirty="0" smtClean="0"/>
              <a:t>Popíšte tvorbu moču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5000" lnSpcReduction="20000"/>
          </a:bodyPr>
          <a:lstStyle/>
          <a:p>
            <a:r>
              <a:rPr lang="sk-SK" sz="4000" b="1" dirty="0" smtClean="0"/>
              <a:t>Môže sa človeku s krvnou skupinou  0 podať transfúziou krv od darcu s krvnou skupinou A ? Svoje tvrdenie zdôvodnite.</a:t>
            </a:r>
            <a:endParaRPr lang="sk-SK" sz="4000" b="1" dirty="0"/>
          </a:p>
        </p:txBody>
      </p:sp>
      <p:sp>
        <p:nvSpPr>
          <p:cNvPr id="6" name="Obdĺžnik 5"/>
          <p:cNvSpPr/>
          <p:nvPr/>
        </p:nvSpPr>
        <p:spPr>
          <a:xfrm>
            <a:off x="381000" y="1828800"/>
            <a:ext cx="83058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b="1" dirty="0" smtClean="0"/>
              <a:t>Vysvetlite </a:t>
            </a:r>
            <a:r>
              <a:rPr lang="sk-SK" sz="3200" b="1" dirty="0" smtClean="0"/>
              <a:t>pojem </a:t>
            </a:r>
            <a:r>
              <a:rPr lang="sk-SK" sz="3200" b="1" dirty="0" err="1" smtClean="0"/>
              <a:t>arterioskleróza</a:t>
            </a:r>
            <a:r>
              <a:rPr lang="sk-SK" sz="3200" b="1" dirty="0" smtClean="0"/>
              <a:t>.</a:t>
            </a:r>
            <a:endParaRPr lang="sk-SK" sz="3200" b="1" dirty="0"/>
          </a:p>
        </p:txBody>
      </p:sp>
      <p:sp>
        <p:nvSpPr>
          <p:cNvPr id="8" name="Obdĺžnik 7"/>
          <p:cNvSpPr/>
          <p:nvPr/>
        </p:nvSpPr>
        <p:spPr>
          <a:xfrm>
            <a:off x="381000" y="3200400"/>
            <a:ext cx="83058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b="1" dirty="0" smtClean="0"/>
              <a:t>Aká </a:t>
            </a:r>
            <a:r>
              <a:rPr lang="sk-SK" sz="3200" b="1" dirty="0" smtClean="0"/>
              <a:t>je funkčná závislosť svalstva a kostí? Vymenujte najdôležitejšie svaly človeka.</a:t>
            </a:r>
            <a:endParaRPr lang="sk-SK" sz="32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4648200"/>
            <a:ext cx="7924800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Objasnite  princíp vonkajšieho a vnútorného dýchania. </a:t>
            </a: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90000"/>
          </a:bodyPr>
          <a:lstStyle/>
          <a:p>
            <a:r>
              <a:rPr lang="sk-SK" sz="3200" b="1" dirty="0" smtClean="0"/>
              <a:t>Ktoré orgány a sústavy orgánov sa podieľajú na vylučovaní odpadových látok z organizmu?</a:t>
            </a:r>
            <a:endParaRPr lang="sk-SK" sz="4000" b="1" dirty="0"/>
          </a:p>
        </p:txBody>
      </p:sp>
      <p:sp>
        <p:nvSpPr>
          <p:cNvPr id="5" name="Obdĺžnik 4"/>
          <p:cNvSpPr/>
          <p:nvPr/>
        </p:nvSpPr>
        <p:spPr>
          <a:xfrm>
            <a:off x="457200" y="1752600"/>
            <a:ext cx="8305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Tráviaca sústava – funkcia, časti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457200" y="2743200"/>
            <a:ext cx="83058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ÚSTNA dutina – aké trávenie, časti 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2514600" cy="762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rachitída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48200" y="609600"/>
            <a:ext cx="36576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pneumotorax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381000" y="1752600"/>
            <a:ext cx="38100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ateroskleróza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648200" y="1752600"/>
            <a:ext cx="3352800" cy="762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osrdcovník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81000" y="2971800"/>
            <a:ext cx="2590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diafýza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4724400" y="2971800"/>
            <a:ext cx="32766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glomerulus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457200" y="4191000"/>
            <a:ext cx="2590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reflux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4724400" y="4191000"/>
            <a:ext cx="23622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trypsín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533400" y="52578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erytrocyt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4724400" y="52578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monocyt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81000" y="3810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hematokrit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648200" y="381000"/>
            <a:ext cx="3276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vena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381000" y="1600200"/>
            <a:ext cx="3276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aglutinogén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886200" y="1600200"/>
            <a:ext cx="5257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Musculus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orbicularis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oris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304800" y="2743200"/>
            <a:ext cx="5257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splanchnocranium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5867400" y="2667000"/>
            <a:ext cx="2819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Okostica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304800" y="3886200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kĺky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2286000" y="3886200"/>
            <a:ext cx="3886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Lymfocyty</a:t>
            </a: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2"/>
          <p:cNvSpPr txBox="1">
            <a:spLocks/>
          </p:cNvSpPr>
          <p:nvPr/>
        </p:nvSpPr>
        <p:spPr>
          <a:xfrm>
            <a:off x="381000" y="4953000"/>
            <a:ext cx="2438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epikard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Nadpis 2"/>
          <p:cNvSpPr txBox="1">
            <a:spLocks/>
          </p:cNvSpPr>
          <p:nvPr/>
        </p:nvSpPr>
        <p:spPr>
          <a:xfrm>
            <a:off x="3200400" y="4953000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epidermis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</TotalTime>
  <Words>84</Words>
  <PresentationFormat>Prezentácia na obrazovke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Papier</vt:lpstr>
      <vt:lpstr>OPAKOVANIE</vt:lpstr>
      <vt:lpstr>1.Uveďte typy telových tekutín z hľadiska fylogenézy</vt:lpstr>
      <vt:lpstr>Snímka 3</vt:lpstr>
      <vt:lpstr>Snímka 4</vt:lpstr>
      <vt:lpstr>rachitída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22</cp:revision>
  <dcterms:created xsi:type="dcterms:W3CDTF">2016-12-04T08:10:31Z</dcterms:created>
  <dcterms:modified xsi:type="dcterms:W3CDTF">2019-01-27T07:56:00Z</dcterms:modified>
</cp:coreProperties>
</file>