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50BC02F-2663-4662-A44A-993C1A75ABBF}" type="datetimeFigureOut">
              <a:rPr lang="sk-SK" smtClean="0"/>
              <a:pPr/>
              <a:t>27.9.2016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320D648-8728-456B-A98D-773BB829D83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052736"/>
            <a:ext cx="8062912" cy="11935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7200" b="1" dirty="0" smtClean="0"/>
              <a:t>TYPY BUNIEK</a:t>
            </a:r>
            <a:endParaRPr lang="sk-SK" sz="7200" b="1" dirty="0"/>
          </a:p>
        </p:txBody>
      </p:sp>
      <p:pic>
        <p:nvPicPr>
          <p:cNvPr id="4" name="Obrázok 3" descr="rastlinna_bunka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9494">
            <a:off x="520937" y="2424416"/>
            <a:ext cx="3357018" cy="3827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ž.b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2204864"/>
            <a:ext cx="4856249" cy="36438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rastl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4716016" cy="6288021"/>
          </a:xfrm>
        </p:spPr>
      </p:pic>
      <p:pic>
        <p:nvPicPr>
          <p:cNvPr id="6" name="Obrázok 5" descr="člov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5832" y="0"/>
            <a:ext cx="3798168" cy="5064224"/>
          </a:xfrm>
          <a:prstGeom prst="rect">
            <a:avLst/>
          </a:prstGeom>
        </p:spPr>
      </p:pic>
      <p:pic>
        <p:nvPicPr>
          <p:cNvPr id="7" name="Obrázok 6" descr="e-coli1_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5736" y="3453003"/>
            <a:ext cx="5472608" cy="3648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2 základné typy buniek: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4" name="Zástupný symbol obsahu 3" descr="prokar.b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057756"/>
            <a:ext cx="7128792" cy="5800244"/>
          </a:xfrm>
        </p:spPr>
      </p:pic>
      <p:sp>
        <p:nvSpPr>
          <p:cNvPr id="5" name="BlokTextu 4"/>
          <p:cNvSpPr txBox="1"/>
          <p:nvPr/>
        </p:nvSpPr>
        <p:spPr>
          <a:xfrm>
            <a:off x="251520" y="1340768"/>
            <a:ext cx="652743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1.</a:t>
            </a:r>
            <a:endParaRPr lang="sk-SK" sz="44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3275856" y="1556792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2843808" y="1844824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2771800" y="2132856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2195736" y="2636912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6156176" y="6165304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1547664" y="3068960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6084168" y="5877272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ok 13" descr="e-coli1_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052736"/>
            <a:ext cx="428625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Obrázok 14" descr="SIN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3861048"/>
            <a:ext cx="4104456" cy="3078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BlokTextu 15"/>
          <p:cNvSpPr txBox="1"/>
          <p:nvPr/>
        </p:nvSpPr>
        <p:spPr>
          <a:xfrm>
            <a:off x="1187624" y="638132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SINICE</a:t>
            </a:r>
            <a:endParaRPr lang="sk-SK" dirty="0"/>
          </a:p>
        </p:txBody>
      </p:sp>
      <p:pic>
        <p:nvPicPr>
          <p:cNvPr id="17" name="Obrázok 16" descr="Halobacteri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2026130"/>
            <a:ext cx="3728432" cy="3342273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4644008" y="494116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ARCHEÓNY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tavba bakteri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215370" cy="66863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unkazi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7665"/>
          <a:stretch>
            <a:fillRect/>
          </a:stretch>
        </p:blipFill>
        <p:spPr>
          <a:xfrm>
            <a:off x="5000625" y="1700808"/>
            <a:ext cx="4143375" cy="3456384"/>
          </a:xfrm>
        </p:spPr>
      </p:pic>
      <p:pic>
        <p:nvPicPr>
          <p:cNvPr id="5" name="Obrázok 4" descr="bunkarast.jpg"/>
          <p:cNvPicPr>
            <a:picLocks noChangeAspect="1"/>
          </p:cNvPicPr>
          <p:nvPr/>
        </p:nvPicPr>
        <p:blipFill>
          <a:blip r:embed="rId3" cstate="print"/>
          <a:srcRect b="9560"/>
          <a:stretch>
            <a:fillRect/>
          </a:stretch>
        </p:blipFill>
        <p:spPr>
          <a:xfrm>
            <a:off x="0" y="1700808"/>
            <a:ext cx="4878510" cy="3384376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79512" y="260648"/>
            <a:ext cx="61106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2.</a:t>
            </a:r>
            <a:endParaRPr lang="sk-SK" sz="4000" dirty="0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4283968" y="404664"/>
            <a:ext cx="2520280" cy="122413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0800000" flipV="1">
            <a:off x="2123728" y="404664"/>
            <a:ext cx="2168624" cy="1224136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ál 12"/>
          <p:cNvSpPr/>
          <p:nvPr/>
        </p:nvSpPr>
        <p:spPr>
          <a:xfrm>
            <a:off x="2699792" y="2996952"/>
            <a:ext cx="792088" cy="7200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7092280" y="2996952"/>
            <a:ext cx="792088" cy="7200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Rozdiel medzi rastlinnou a živočíšnou </a:t>
            </a:r>
            <a:r>
              <a:rPr lang="sk-SK" dirty="0" err="1" smtClean="0"/>
              <a:t>eukaryotickou</a:t>
            </a:r>
            <a:r>
              <a:rPr lang="sk-SK" dirty="0" smtClean="0"/>
              <a:t> b.</a:t>
            </a:r>
            <a:endParaRPr lang="sk-SK" dirty="0"/>
          </a:p>
        </p:txBody>
      </p:sp>
      <p:pic>
        <p:nvPicPr>
          <p:cNvPr id="8" name="Zástupný symbol obsahu 7" descr="bunkara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9560"/>
          <a:stretch>
            <a:fillRect/>
          </a:stretch>
        </p:blipFill>
        <p:spPr>
          <a:xfrm>
            <a:off x="179512" y="888854"/>
            <a:ext cx="8604447" cy="5969146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2195736" y="1412776"/>
            <a:ext cx="410445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267744" y="5301208"/>
            <a:ext cx="4608512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0" y="2276872"/>
            <a:ext cx="1547664" cy="2808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020272" y="2060848"/>
            <a:ext cx="1800200" cy="2808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876256" y="3212976"/>
            <a:ext cx="368424" cy="123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>
            <a:off x="0" y="2204864"/>
            <a:ext cx="1619672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B.S.</a:t>
            </a:r>
            <a:endParaRPr lang="sk-SK" sz="2400" dirty="0"/>
          </a:p>
        </p:txBody>
      </p:sp>
      <p:sp>
        <p:nvSpPr>
          <p:cNvPr id="15" name="Šípka doprava 14"/>
          <p:cNvSpPr/>
          <p:nvPr/>
        </p:nvSpPr>
        <p:spPr>
          <a:xfrm>
            <a:off x="251520" y="3933056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C. M.</a:t>
            </a:r>
            <a:endParaRPr lang="sk-SK" dirty="0"/>
          </a:p>
        </p:txBody>
      </p:sp>
      <p:sp>
        <p:nvSpPr>
          <p:cNvPr id="16" name="Obdĺžnik 15"/>
          <p:cNvSpPr/>
          <p:nvPr/>
        </p:nvSpPr>
        <p:spPr>
          <a:xfrm>
            <a:off x="2339752" y="1268760"/>
            <a:ext cx="1944216" cy="5040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ysClr val="windowText" lastClr="000000"/>
                </a:solidFill>
              </a:rPr>
              <a:t>plastidy</a:t>
            </a:r>
            <a:endParaRPr lang="sk-SK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3635896" y="3645024"/>
            <a:ext cx="1224136" cy="648072"/>
          </a:xfrm>
          <a:prstGeom prst="rect">
            <a:avLst/>
          </a:prstGeom>
          <a:noFill/>
          <a:ln w="635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unkaziv.jpg"/>
          <p:cNvPicPr>
            <a:picLocks noChangeAspect="1"/>
          </p:cNvPicPr>
          <p:nvPr/>
        </p:nvPicPr>
        <p:blipFill>
          <a:blip r:embed="rId2" cstate="print"/>
          <a:srcRect b="7665"/>
          <a:stretch>
            <a:fillRect/>
          </a:stretch>
        </p:blipFill>
        <p:spPr>
          <a:xfrm>
            <a:off x="539552" y="0"/>
            <a:ext cx="8136904" cy="6787767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0" y="1052736"/>
            <a:ext cx="2411760" cy="1584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 povrchu: C.M.</a:t>
            </a:r>
            <a:endParaRPr lang="sk-SK" dirty="0"/>
          </a:p>
        </p:txBody>
      </p:sp>
      <p:sp>
        <p:nvSpPr>
          <p:cNvPr id="6" name="Ovál 5"/>
          <p:cNvSpPr/>
          <p:nvPr/>
        </p:nvSpPr>
        <p:spPr>
          <a:xfrm>
            <a:off x="3923928" y="2204864"/>
            <a:ext cx="504056" cy="5040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</a:rPr>
              <a:t>PRENOS 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</a:rPr>
              <a:t>VZRUCHOV !!!</a:t>
            </a:r>
            <a:endParaRPr lang="sk-SK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331640" y="260648"/>
            <a:ext cx="65527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Vláknité štruktúry: NEUROFIBRILI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9" name="Pravá zložená zátvorka 8"/>
          <p:cNvSpPr/>
          <p:nvPr/>
        </p:nvSpPr>
        <p:spPr>
          <a:xfrm rot="5400000">
            <a:off x="3707904" y="-1107504"/>
            <a:ext cx="1800200" cy="6552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allAtOnce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Fixácia: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80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1: Bunka				A: Vakuola, </a:t>
            </a:r>
            <a:r>
              <a:rPr lang="sk-SK" dirty="0" err="1" smtClean="0"/>
              <a:t>plastidy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2: </a:t>
            </a:r>
            <a:r>
              <a:rPr lang="sk-SK" dirty="0" err="1" smtClean="0"/>
              <a:t>Prokaryotická</a:t>
            </a:r>
            <a:r>
              <a:rPr lang="sk-SK" dirty="0" smtClean="0"/>
              <a:t>		B: </a:t>
            </a:r>
            <a:r>
              <a:rPr lang="sk-SK" dirty="0" err="1" smtClean="0"/>
              <a:t>Lyzozómy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3: </a:t>
            </a:r>
            <a:r>
              <a:rPr lang="sk-SK" dirty="0" err="1" smtClean="0"/>
              <a:t>Eukaryotická</a:t>
            </a:r>
            <a:r>
              <a:rPr lang="sk-SK" dirty="0" smtClean="0"/>
              <a:t>		C: rastlinná a živočíšna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4. Rastlinná b.			D: baktérie, </a:t>
            </a:r>
            <a:r>
              <a:rPr lang="sk-SK" dirty="0" err="1" smtClean="0"/>
              <a:t>sinice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5</a:t>
            </a:r>
            <a:r>
              <a:rPr lang="sk-SK" smtClean="0"/>
              <a:t>: Živočíšna b.</a:t>
            </a:r>
            <a:r>
              <a:rPr lang="sk-SK" dirty="0" smtClean="0"/>
              <a:t>			E: živočíchy, človek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</TotalTime>
  <Words>45</Words>
  <Application>Microsoft Office PowerPoint</Application>
  <PresentationFormat>Prezentácia na obrazovke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TYPY BUNIEK</vt:lpstr>
      <vt:lpstr>Snímka 2</vt:lpstr>
      <vt:lpstr>2 základné typy buniek:</vt:lpstr>
      <vt:lpstr>Snímka 4</vt:lpstr>
      <vt:lpstr>Snímka 5</vt:lpstr>
      <vt:lpstr>Rozdiel medzi rastlinnou a živočíšnou eukaryotickou b.</vt:lpstr>
      <vt:lpstr>Snímka 7</vt:lpstr>
      <vt:lpstr>Fixácia: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TYPY BUNIEK</dc:title>
  <dc:creator>PC</dc:creator>
  <cp:lastModifiedBy>hp</cp:lastModifiedBy>
  <cp:revision>44</cp:revision>
  <dcterms:created xsi:type="dcterms:W3CDTF">2014-09-11T12:01:20Z</dcterms:created>
  <dcterms:modified xsi:type="dcterms:W3CDTF">2016-09-27T16:03:10Z</dcterms:modified>
</cp:coreProperties>
</file>