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1" r:id="rId5"/>
    <p:sldId id="264" r:id="rId6"/>
    <p:sldId id="263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DB9E39A-F33A-4B5B-883B-C3C91F48FCEE}" type="datetimeFigureOut">
              <a:rPr lang="sk-SK" smtClean="0"/>
              <a:t>26. 10. 2021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Najmenší spoločný násobok</a:t>
            </a:r>
            <a:br>
              <a:rPr lang="sk-SK" dirty="0" smtClean="0"/>
            </a:br>
            <a:r>
              <a:rPr lang="sk-SK" dirty="0" smtClean="0"/>
              <a:t>Najväčší spoločný deliteľ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Najmenší spoločný násobok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dirty="0" smtClean="0"/>
              <a:t>Postup pri určovaní najmenšieho spoločného násobku čísel:</a:t>
            </a:r>
          </a:p>
          <a:p>
            <a:pPr>
              <a:buNone/>
            </a:pPr>
            <a:r>
              <a:rPr lang="sk-SK" sz="2400" dirty="0" smtClean="0"/>
              <a:t>Najmenší spoločný násobok čísel 6 a 9 označujeme </a:t>
            </a:r>
            <a:r>
              <a:rPr lang="sk-SK" sz="2400" dirty="0" smtClean="0">
                <a:solidFill>
                  <a:srgbClr val="FF0000"/>
                </a:solidFill>
              </a:rPr>
              <a:t>n(6,9).</a:t>
            </a:r>
          </a:p>
          <a:p>
            <a:pPr>
              <a:buNone/>
            </a:pPr>
            <a:r>
              <a:rPr lang="sk-SK" sz="2400" dirty="0" smtClean="0"/>
              <a:t>Najprv si čísla 6 a 9 rozložíme na súčin prvočísel:</a:t>
            </a:r>
          </a:p>
          <a:p>
            <a:pPr>
              <a:buNone/>
            </a:pPr>
            <a:r>
              <a:rPr lang="sk-SK" sz="2400" dirty="0" smtClean="0"/>
              <a:t>6 = 2 . 3  </a:t>
            </a:r>
          </a:p>
          <a:p>
            <a:pPr>
              <a:buNone/>
            </a:pPr>
            <a:r>
              <a:rPr lang="sk-SK" sz="2400" dirty="0" smtClean="0"/>
              <a:t>9 =      3 . 3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b="1" dirty="0" smtClean="0">
                <a:solidFill>
                  <a:schemeClr val="accent4"/>
                </a:solidFill>
              </a:rPr>
              <a:t>n(6,9) =  2 . 3 . 3 = 18</a:t>
            </a:r>
          </a:p>
          <a:p>
            <a:pPr>
              <a:buNone/>
            </a:pPr>
            <a:r>
              <a:rPr lang="sk-SK" sz="2400" dirty="0" smtClean="0"/>
              <a:t>Každé prvočíslo zakrúžkujeme v tom rozklade, kde sa nachádza viackrát.</a:t>
            </a:r>
          </a:p>
          <a:p>
            <a:pPr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Najmenší spoločný násobok určíme tak, že do vynásobíme prvočísla </a:t>
            </a:r>
            <a:r>
              <a:rPr lang="sk-SK" sz="2400" u="sng" dirty="0" smtClean="0">
                <a:solidFill>
                  <a:srgbClr val="FF0000"/>
                </a:solidFill>
              </a:rPr>
              <a:t>s najväčším výskytom </a:t>
            </a:r>
            <a:r>
              <a:rPr lang="sk-SK" sz="2400" dirty="0" smtClean="0">
                <a:solidFill>
                  <a:srgbClr val="FF0000"/>
                </a:solidFill>
              </a:rPr>
              <a:t>v </a:t>
            </a:r>
            <a:r>
              <a:rPr lang="sk-SK" sz="2400" dirty="0" err="1" smtClean="0">
                <a:solidFill>
                  <a:srgbClr val="FF0000"/>
                </a:solidFill>
              </a:rPr>
              <a:t>prvočíselných</a:t>
            </a:r>
            <a:r>
              <a:rPr lang="sk-SK" sz="2400" dirty="0" smtClean="0">
                <a:solidFill>
                  <a:srgbClr val="FF0000"/>
                </a:solidFill>
              </a:rPr>
              <a:t> rozkladoch!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</p:txBody>
      </p:sp>
      <p:sp>
        <p:nvSpPr>
          <p:cNvPr id="4" name="Oval 3"/>
          <p:cNvSpPr/>
          <p:nvPr/>
        </p:nvSpPr>
        <p:spPr>
          <a:xfrm>
            <a:off x="2411760" y="3356992"/>
            <a:ext cx="7200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95736" y="3501008"/>
            <a:ext cx="720080" cy="72008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87824" y="3789040"/>
            <a:ext cx="504056" cy="4320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/>
          <p:cNvSpPr/>
          <p:nvPr/>
        </p:nvSpPr>
        <p:spPr>
          <a:xfrm>
            <a:off x="1979712" y="2984287"/>
            <a:ext cx="36004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Najmenší spoločný násobok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000" dirty="0" smtClean="0"/>
              <a:t>Pr: Nájdite najmenší spoločný násobok čísel  210 a 120.  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alebo                                                  alebo</a:t>
            </a:r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r>
              <a:rPr lang="sk-SK" sz="2400" dirty="0" smtClean="0"/>
              <a:t>210 = 2 . 5 . 3 . 7</a:t>
            </a:r>
          </a:p>
          <a:p>
            <a:pPr>
              <a:buNone/>
            </a:pPr>
            <a:r>
              <a:rPr lang="sk-SK" sz="2400" dirty="0" smtClean="0"/>
              <a:t>120 = 2 . 2 . 2 . 3 . 5 </a:t>
            </a:r>
          </a:p>
          <a:p>
            <a:pPr>
              <a:buNone/>
            </a:pPr>
            <a:r>
              <a:rPr lang="sk-SK" sz="2400" dirty="0" smtClean="0"/>
              <a:t>n(210,120) = 2 . 2 . 2 . 5 . 3 . 7 = 840</a:t>
            </a:r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2204864"/>
          <a:ext cx="2376264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sk-SK" dirty="0" smtClean="0"/>
                        <a:t>210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= 2 . 105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baseline="0" dirty="0" smtClean="0"/>
                        <a:t>     5 . 21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  3 . 7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1880" y="2204864"/>
          <a:ext cx="115212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37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210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baseline="0" dirty="0" smtClean="0"/>
                        <a:t>105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21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32040" y="2276872"/>
          <a:ext cx="2304256" cy="158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120 = 2 . 60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2 . 30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2 . 15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     3 . 5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12360" y="2276872"/>
          <a:ext cx="133164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120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60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30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15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411760" y="2492896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83768" y="249289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7784" y="285293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71800" y="285293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2160" y="2492896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6176" y="249289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00192" y="2924944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44208" y="2924944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88224" y="3284984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60232" y="328498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712759" y="4765539"/>
            <a:ext cx="252028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/>
          <p:cNvSpPr/>
          <p:nvPr/>
        </p:nvSpPr>
        <p:spPr>
          <a:xfrm>
            <a:off x="3048534" y="4765539"/>
            <a:ext cx="299329" cy="463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al 32"/>
          <p:cNvSpPr/>
          <p:nvPr/>
        </p:nvSpPr>
        <p:spPr>
          <a:xfrm>
            <a:off x="3431610" y="4745341"/>
            <a:ext cx="252028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al 32"/>
          <p:cNvSpPr/>
          <p:nvPr/>
        </p:nvSpPr>
        <p:spPr>
          <a:xfrm>
            <a:off x="2357753" y="5269594"/>
            <a:ext cx="990109" cy="463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Najväčší spoločný deliteľ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 smtClean="0"/>
              <a:t>Postup pri určovaní najväčšieho spoločného deliteľa.</a:t>
            </a:r>
          </a:p>
          <a:p>
            <a:pPr>
              <a:buNone/>
            </a:pPr>
            <a:r>
              <a:rPr lang="sk-SK" dirty="0" smtClean="0"/>
              <a:t>Najväčšieho spoločného deliteľa čísel 20 a 36 označujeme </a:t>
            </a:r>
            <a:r>
              <a:rPr lang="sk-SK" dirty="0" smtClean="0">
                <a:solidFill>
                  <a:srgbClr val="FF0000"/>
                </a:solidFill>
              </a:rPr>
              <a:t>D(20,36).</a:t>
            </a:r>
          </a:p>
          <a:p>
            <a:pPr>
              <a:buNone/>
            </a:pPr>
            <a:r>
              <a:rPr lang="sk-SK" dirty="0" smtClean="0"/>
              <a:t>Najprv si rozložíme čísla na súčin prvočísel.</a:t>
            </a:r>
          </a:p>
          <a:p>
            <a:pPr>
              <a:buNone/>
            </a:pPr>
            <a:r>
              <a:rPr lang="sk-SK" dirty="0" smtClean="0"/>
              <a:t>20 = 2 . 2 . 5</a:t>
            </a:r>
          </a:p>
          <a:p>
            <a:pPr>
              <a:buNone/>
            </a:pPr>
            <a:r>
              <a:rPr lang="sk-SK" dirty="0" smtClean="0"/>
              <a:t>36 = 2 . 2 .     3 . 3 </a:t>
            </a:r>
          </a:p>
          <a:p>
            <a:pPr>
              <a:buNone/>
            </a:pPr>
            <a:r>
              <a:rPr lang="sk-SK" dirty="0" smtClean="0"/>
              <a:t>Všimnite si, že 2 sa nachádza najmenej 2-krát, ale 3 a 5 sa v druhom prvočísle vôbec nevyskytuje.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Najväčší spoločný deliteľ určíme tak, že vynásobíme prvočísla </a:t>
            </a:r>
            <a:r>
              <a:rPr lang="sk-SK" u="sng" dirty="0" smtClean="0">
                <a:solidFill>
                  <a:srgbClr val="FF0000"/>
                </a:solidFill>
              </a:rPr>
              <a:t>s najmenším výskytom </a:t>
            </a:r>
            <a:r>
              <a:rPr lang="sk-SK" dirty="0" smtClean="0">
                <a:solidFill>
                  <a:srgbClr val="FF0000"/>
                </a:solidFill>
              </a:rPr>
              <a:t>v </a:t>
            </a:r>
            <a:r>
              <a:rPr lang="sk-SK" dirty="0" err="1" smtClean="0">
                <a:solidFill>
                  <a:srgbClr val="FF0000"/>
                </a:solidFill>
              </a:rPr>
              <a:t>prvočíselných</a:t>
            </a:r>
            <a:r>
              <a:rPr lang="sk-SK" dirty="0" smtClean="0">
                <a:solidFill>
                  <a:srgbClr val="FF0000"/>
                </a:solidFill>
              </a:rPr>
              <a:t> rozkladoch.</a:t>
            </a:r>
          </a:p>
          <a:p>
            <a:pPr algn="ctr">
              <a:buNone/>
            </a:pPr>
            <a:r>
              <a:rPr lang="sk-SK" b="1" dirty="0" smtClean="0">
                <a:solidFill>
                  <a:schemeClr val="accent4"/>
                </a:solidFill>
              </a:rPr>
              <a:t>D(20,36) = 2 . 2 = </a:t>
            </a:r>
            <a:r>
              <a:rPr lang="sk-SK" b="1" dirty="0">
                <a:solidFill>
                  <a:schemeClr val="accent4"/>
                </a:solidFill>
              </a:rPr>
              <a:t>4</a:t>
            </a:r>
            <a:endParaRPr lang="sk-SK" b="1" dirty="0" smtClean="0">
              <a:solidFill>
                <a:schemeClr val="accent4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95736" y="3284984"/>
            <a:ext cx="79208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888FA-18AA-4C8F-BFFF-C24BD488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24744"/>
            <a:ext cx="7680677" cy="925116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accent1"/>
                </a:solidFill>
              </a:rPr>
              <a:t>Nájdite (</a:t>
            </a:r>
            <a:r>
              <a:rPr lang="sk-SK" cap="none" dirty="0" err="1">
                <a:solidFill>
                  <a:schemeClr val="accent1"/>
                </a:solidFill>
              </a:rPr>
              <a:t>nsn</a:t>
            </a:r>
            <a:r>
              <a:rPr lang="sk-SK" cap="none" dirty="0">
                <a:solidFill>
                  <a:schemeClr val="accent1"/>
                </a:solidFill>
              </a:rPr>
              <a:t>)</a:t>
            </a:r>
            <a:r>
              <a:rPr lang="sk-SK" dirty="0">
                <a:solidFill>
                  <a:schemeClr val="accent1"/>
                </a:solidFill>
              </a:rPr>
              <a:t> a </a:t>
            </a:r>
            <a:r>
              <a:rPr lang="sk-SK" dirty="0" smtClean="0">
                <a:solidFill>
                  <a:schemeClr val="accent1"/>
                </a:solidFill>
              </a:rPr>
              <a:t>(NSD) </a:t>
            </a:r>
            <a:r>
              <a:rPr lang="sk-SK" dirty="0">
                <a:solidFill>
                  <a:schemeClr val="accent1"/>
                </a:solidFill>
              </a:rPr>
              <a:t>týchto dvojíc čísel: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88C842-8659-4D71-AA18-7B426932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420888"/>
            <a:ext cx="6648650" cy="3582481"/>
          </a:xfrm>
        </p:spPr>
        <p:txBody>
          <a:bodyPr numCol="2">
            <a:no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28, 32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16, 75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29, 87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60, 72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250, 300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321, 642</a:t>
            </a:r>
          </a:p>
          <a:p>
            <a:pPr marL="342900" indent="-342900"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</a:rPr>
              <a:t>12, 30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50, 125	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28, 63   	    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35, 140	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44, 126	   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sk-SK" sz="2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54, 78</a:t>
            </a:r>
            <a:endParaRPr lang="sk-SK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8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Ďakujem za pozornosť!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444</TotalTime>
  <Words>316</Words>
  <Application>Microsoft Office PowerPoint</Application>
  <PresentationFormat>Prezentácia na obrazovke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Gill Sans MT</vt:lpstr>
      <vt:lpstr>Times New Roman</vt:lpstr>
      <vt:lpstr>Verdana</vt:lpstr>
      <vt:lpstr>Wingdings 2</vt:lpstr>
      <vt:lpstr>Solstice</vt:lpstr>
      <vt:lpstr>Najmenší spoločný násobok Najväčší spoločný deliteľ</vt:lpstr>
      <vt:lpstr>Najmenší spoločný násobok</vt:lpstr>
      <vt:lpstr>Najmenší spoločný násobok</vt:lpstr>
      <vt:lpstr>Najväčší spoločný deliteľ</vt:lpstr>
      <vt:lpstr>Nájdite (nsn) a (NSD) týchto dvojíc čísel:</vt:lpstr>
      <vt:lpstr>Prezentácia programu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Najmenší spoločný násobok Najväčší spoločný deliteľ</dc:title>
  <dc:creator>DOMA</dc:creator>
  <cp:lastModifiedBy>Dušan Andraško</cp:lastModifiedBy>
  <cp:revision>20</cp:revision>
  <dcterms:created xsi:type="dcterms:W3CDTF">2018-11-06T09:35:58Z</dcterms:created>
  <dcterms:modified xsi:type="dcterms:W3CDTF">2021-10-26T03:54:49Z</dcterms:modified>
  <cp:contentStatus>Final</cp:contentStatus>
</cp:coreProperties>
</file>