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3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F0CAE-DFA3-43E8-9768-1A10927EFFDF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sk-SK"/>
        </a:p>
      </dgm:t>
    </dgm:pt>
    <dgm:pt modelId="{92401B1F-D7E0-4A04-945B-0A6ED38A5ECF}">
      <dgm:prSet phldrT="[Text]" custT="1"/>
      <dgm:spPr/>
      <dgm:t>
        <a:bodyPr/>
        <a:lstStyle/>
        <a:p>
          <a:r>
            <a:rPr lang="sk-SK" sz="3200" baseline="0" dirty="0" smtClean="0"/>
            <a:t>Zápis</a:t>
          </a:r>
          <a:endParaRPr lang="sk-SK" sz="3200" baseline="0" dirty="0"/>
        </a:p>
      </dgm:t>
    </dgm:pt>
    <dgm:pt modelId="{CC4BF9E3-FEF9-4F9D-A269-6A4525FB27AC}" type="parTrans" cxnId="{3135AAE2-A195-41D7-90FC-F1E20C31B043}">
      <dgm:prSet/>
      <dgm:spPr/>
      <dgm:t>
        <a:bodyPr/>
        <a:lstStyle/>
        <a:p>
          <a:endParaRPr lang="sk-SK"/>
        </a:p>
      </dgm:t>
    </dgm:pt>
    <dgm:pt modelId="{A3351EAC-B673-4A46-B35D-EB09A6872EAF}" type="sibTrans" cxnId="{3135AAE2-A195-41D7-90FC-F1E20C31B043}">
      <dgm:prSet/>
      <dgm:spPr/>
      <dgm:t>
        <a:bodyPr/>
        <a:lstStyle/>
        <a:p>
          <a:endParaRPr lang="sk-SK"/>
        </a:p>
      </dgm:t>
    </dgm:pt>
    <dgm:pt modelId="{F80E8451-38C6-4454-856B-A44C87BBE5C9}">
      <dgm:prSet phldrT="[Text]" custT="1"/>
      <dgm:spPr/>
      <dgm:t>
        <a:bodyPr/>
        <a:lstStyle/>
        <a:p>
          <a:r>
            <a:rPr lang="sk-SK" sz="3200" dirty="0" smtClean="0"/>
            <a:t>Úprava	</a:t>
          </a:r>
          <a:endParaRPr lang="sk-SK" sz="3200" dirty="0"/>
        </a:p>
      </dgm:t>
    </dgm:pt>
    <dgm:pt modelId="{BB5C75F3-C676-4730-8D1E-B4C7237CF7AC}" type="parTrans" cxnId="{EA250B7F-BF6C-4512-882A-5FF61FE3C487}">
      <dgm:prSet/>
      <dgm:spPr/>
      <dgm:t>
        <a:bodyPr/>
        <a:lstStyle/>
        <a:p>
          <a:endParaRPr lang="sk-SK"/>
        </a:p>
      </dgm:t>
    </dgm:pt>
    <dgm:pt modelId="{0FA59CC5-1AA2-4A35-B4BE-102973839946}" type="sibTrans" cxnId="{EA250B7F-BF6C-4512-882A-5FF61FE3C487}">
      <dgm:prSet/>
      <dgm:spPr/>
      <dgm:t>
        <a:bodyPr/>
        <a:lstStyle/>
        <a:p>
          <a:endParaRPr lang="sk-SK"/>
        </a:p>
      </dgm:t>
    </dgm:pt>
    <dgm:pt modelId="{EF117739-33AD-4AA7-B3F8-36F93D5F493C}">
      <dgm:prSet phldrT="[Text]" custT="1"/>
      <dgm:spPr/>
      <dgm:t>
        <a:bodyPr/>
        <a:lstStyle/>
        <a:p>
          <a:r>
            <a:rPr lang="sk-SK" sz="3200" dirty="0" smtClean="0"/>
            <a:t>Premena</a:t>
          </a:r>
          <a:endParaRPr lang="sk-SK" sz="3200" dirty="0"/>
        </a:p>
      </dgm:t>
    </dgm:pt>
    <dgm:pt modelId="{2B2AB741-128E-4741-BD6F-830243177A13}" type="parTrans" cxnId="{1E647DA2-A3C7-4A0B-995A-FC89490B9C63}">
      <dgm:prSet/>
      <dgm:spPr/>
      <dgm:t>
        <a:bodyPr/>
        <a:lstStyle/>
        <a:p>
          <a:endParaRPr lang="sk-SK"/>
        </a:p>
      </dgm:t>
    </dgm:pt>
    <dgm:pt modelId="{02321CB7-840D-4331-A37C-F94CE601ADB3}" type="sibTrans" cxnId="{1E647DA2-A3C7-4A0B-995A-FC89490B9C63}">
      <dgm:prSet/>
      <dgm:spPr/>
      <dgm:t>
        <a:bodyPr/>
        <a:lstStyle/>
        <a:p>
          <a:endParaRPr lang="sk-SK"/>
        </a:p>
      </dgm:t>
    </dgm:pt>
    <dgm:pt modelId="{5D80E473-43FE-471C-9C9F-1F6DFEB5BA6E}">
      <dgm:prSet custT="1"/>
      <dgm:spPr/>
      <dgm:t>
        <a:bodyPr/>
        <a:lstStyle/>
        <a:p>
          <a:r>
            <a:rPr lang="sk-SK" sz="3200" dirty="0" smtClean="0"/>
            <a:t>Porovnávanie</a:t>
          </a:r>
          <a:endParaRPr lang="sk-SK" sz="3200" dirty="0"/>
        </a:p>
      </dgm:t>
    </dgm:pt>
    <dgm:pt modelId="{C9CD1224-BF99-47F9-8253-291F01C7480E}" type="parTrans" cxnId="{5095D9E6-3B8C-4056-AAA4-074E5483A726}">
      <dgm:prSet/>
      <dgm:spPr/>
      <dgm:t>
        <a:bodyPr/>
        <a:lstStyle/>
        <a:p>
          <a:endParaRPr lang="sk-SK"/>
        </a:p>
      </dgm:t>
    </dgm:pt>
    <dgm:pt modelId="{7AA067DB-12E0-4A75-A501-6B24D6F052B4}" type="sibTrans" cxnId="{5095D9E6-3B8C-4056-AAA4-074E5483A726}">
      <dgm:prSet/>
      <dgm:spPr/>
      <dgm:t>
        <a:bodyPr/>
        <a:lstStyle/>
        <a:p>
          <a:endParaRPr lang="sk-SK"/>
        </a:p>
      </dgm:t>
    </dgm:pt>
    <dgm:pt modelId="{0CCA2ED3-3F51-4DBC-A3F9-7A77B2514A89}">
      <dgm:prSet custT="1"/>
      <dgm:spPr/>
      <dgm:t>
        <a:bodyPr/>
        <a:lstStyle/>
        <a:p>
          <a:r>
            <a:rPr lang="sk-SK" sz="3200" dirty="0" smtClean="0"/>
            <a:t>Operácie</a:t>
          </a:r>
          <a:endParaRPr lang="sk-SK" sz="3200" dirty="0"/>
        </a:p>
      </dgm:t>
    </dgm:pt>
    <dgm:pt modelId="{E92E9CB3-639F-4F1D-9370-B5C3E8A03A8E}" type="parTrans" cxnId="{814A78BA-F445-4F79-BDCF-BCD8233F524B}">
      <dgm:prSet/>
      <dgm:spPr/>
      <dgm:t>
        <a:bodyPr/>
        <a:lstStyle/>
        <a:p>
          <a:endParaRPr lang="sk-SK"/>
        </a:p>
      </dgm:t>
    </dgm:pt>
    <dgm:pt modelId="{BBBE27FF-3FAE-4B92-80D9-BBD5043E6B7C}" type="sibTrans" cxnId="{814A78BA-F445-4F79-BDCF-BCD8233F524B}">
      <dgm:prSet/>
      <dgm:spPr/>
      <dgm:t>
        <a:bodyPr/>
        <a:lstStyle/>
        <a:p>
          <a:endParaRPr lang="sk-SK"/>
        </a:p>
      </dgm:t>
    </dgm:pt>
    <dgm:pt modelId="{8F39B377-61C1-4E70-8FC6-75FB0E848E42}" type="pres">
      <dgm:prSet presAssocID="{80FF0CAE-DFA3-43E8-9768-1A10927EFFDF}" presName="linear" presStyleCnt="0">
        <dgm:presLayoutVars>
          <dgm:dir/>
          <dgm:animLvl val="lvl"/>
          <dgm:resizeHandles val="exact"/>
        </dgm:presLayoutVars>
      </dgm:prSet>
      <dgm:spPr/>
    </dgm:pt>
    <dgm:pt modelId="{02EF8BBF-FF2B-4F70-A9C1-B4296522B8CD}" type="pres">
      <dgm:prSet presAssocID="{92401B1F-D7E0-4A04-945B-0A6ED38A5ECF}" presName="parentLin" presStyleCnt="0"/>
      <dgm:spPr/>
    </dgm:pt>
    <dgm:pt modelId="{EAECE7D7-8688-48F3-8AF3-EE90ECB4455F}" type="pres">
      <dgm:prSet presAssocID="{92401B1F-D7E0-4A04-945B-0A6ED38A5ECF}" presName="parentLeftMargin" presStyleLbl="node1" presStyleIdx="0" presStyleCnt="5"/>
      <dgm:spPr/>
    </dgm:pt>
    <dgm:pt modelId="{2358F6EC-6C62-42C3-A1EB-01E007829673}" type="pres">
      <dgm:prSet presAssocID="{92401B1F-D7E0-4A04-945B-0A6ED38A5EC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7FA4D7A-4BFD-4E09-AFF9-7CCBFD85527B}" type="pres">
      <dgm:prSet presAssocID="{92401B1F-D7E0-4A04-945B-0A6ED38A5ECF}" presName="negativeSpace" presStyleCnt="0"/>
      <dgm:spPr/>
    </dgm:pt>
    <dgm:pt modelId="{4ADAFE56-0AAC-4F5A-A1C7-D59BB046B68D}" type="pres">
      <dgm:prSet presAssocID="{92401B1F-D7E0-4A04-945B-0A6ED38A5ECF}" presName="childText" presStyleLbl="conFgAcc1" presStyleIdx="0" presStyleCnt="5">
        <dgm:presLayoutVars>
          <dgm:bulletEnabled val="1"/>
        </dgm:presLayoutVars>
      </dgm:prSet>
      <dgm:spPr/>
    </dgm:pt>
    <dgm:pt modelId="{FCC2A9DE-7610-4197-B9AC-27D8ADE2DD0F}" type="pres">
      <dgm:prSet presAssocID="{A3351EAC-B673-4A46-B35D-EB09A6872EAF}" presName="spaceBetweenRectangles" presStyleCnt="0"/>
      <dgm:spPr/>
    </dgm:pt>
    <dgm:pt modelId="{3FA6C121-D7A5-41D6-BF0F-8D85A6627519}" type="pres">
      <dgm:prSet presAssocID="{F80E8451-38C6-4454-856B-A44C87BBE5C9}" presName="parentLin" presStyleCnt="0"/>
      <dgm:spPr/>
    </dgm:pt>
    <dgm:pt modelId="{251C9E4C-76C3-445B-9AE3-DA1B523B7ACB}" type="pres">
      <dgm:prSet presAssocID="{F80E8451-38C6-4454-856B-A44C87BBE5C9}" presName="parentLeftMargin" presStyleLbl="node1" presStyleIdx="0" presStyleCnt="5"/>
      <dgm:spPr/>
    </dgm:pt>
    <dgm:pt modelId="{8DC8D077-8EC8-47C3-95DB-F3FACF066D26}" type="pres">
      <dgm:prSet presAssocID="{F80E8451-38C6-4454-856B-A44C87BBE5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6830BA-C945-4ABE-810E-0A1340637E5B}" type="pres">
      <dgm:prSet presAssocID="{F80E8451-38C6-4454-856B-A44C87BBE5C9}" presName="negativeSpace" presStyleCnt="0"/>
      <dgm:spPr/>
    </dgm:pt>
    <dgm:pt modelId="{CFF91744-3513-454E-A91F-EA01EEA5F32E}" type="pres">
      <dgm:prSet presAssocID="{F80E8451-38C6-4454-856B-A44C87BBE5C9}" presName="childText" presStyleLbl="conFgAcc1" presStyleIdx="1" presStyleCnt="5">
        <dgm:presLayoutVars>
          <dgm:bulletEnabled val="1"/>
        </dgm:presLayoutVars>
      </dgm:prSet>
      <dgm:spPr/>
    </dgm:pt>
    <dgm:pt modelId="{12011EBE-9497-4389-A29D-7D8074DB47D0}" type="pres">
      <dgm:prSet presAssocID="{0FA59CC5-1AA2-4A35-B4BE-102973839946}" presName="spaceBetweenRectangles" presStyleCnt="0"/>
      <dgm:spPr/>
    </dgm:pt>
    <dgm:pt modelId="{F9E09291-7A7C-4986-8EBC-ED394A812F10}" type="pres">
      <dgm:prSet presAssocID="{EF117739-33AD-4AA7-B3F8-36F93D5F493C}" presName="parentLin" presStyleCnt="0"/>
      <dgm:spPr/>
    </dgm:pt>
    <dgm:pt modelId="{82A5B99B-1372-4956-BEAD-414F2E5689A0}" type="pres">
      <dgm:prSet presAssocID="{EF117739-33AD-4AA7-B3F8-36F93D5F493C}" presName="parentLeftMargin" presStyleLbl="node1" presStyleIdx="1" presStyleCnt="5"/>
      <dgm:spPr/>
    </dgm:pt>
    <dgm:pt modelId="{542DABF2-E2FA-4F58-A502-6914D08A32F6}" type="pres">
      <dgm:prSet presAssocID="{EF117739-33AD-4AA7-B3F8-36F93D5F49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36CD96-D97C-4D63-A9AC-3C66FA3D6CBC}" type="pres">
      <dgm:prSet presAssocID="{EF117739-33AD-4AA7-B3F8-36F93D5F493C}" presName="negativeSpace" presStyleCnt="0"/>
      <dgm:spPr/>
    </dgm:pt>
    <dgm:pt modelId="{5FABB2C3-F437-42C1-AB10-296C5B64CFEB}" type="pres">
      <dgm:prSet presAssocID="{EF117739-33AD-4AA7-B3F8-36F93D5F493C}" presName="childText" presStyleLbl="conFgAcc1" presStyleIdx="2" presStyleCnt="5">
        <dgm:presLayoutVars>
          <dgm:bulletEnabled val="1"/>
        </dgm:presLayoutVars>
      </dgm:prSet>
      <dgm:spPr/>
    </dgm:pt>
    <dgm:pt modelId="{B582D755-A0CA-48F3-91C5-E41910E0A3B5}" type="pres">
      <dgm:prSet presAssocID="{02321CB7-840D-4331-A37C-F94CE601ADB3}" presName="spaceBetweenRectangles" presStyleCnt="0"/>
      <dgm:spPr/>
    </dgm:pt>
    <dgm:pt modelId="{E6E87FF3-DD34-461C-B884-20C93525EF1F}" type="pres">
      <dgm:prSet presAssocID="{5D80E473-43FE-471C-9C9F-1F6DFEB5BA6E}" presName="parentLin" presStyleCnt="0"/>
      <dgm:spPr/>
    </dgm:pt>
    <dgm:pt modelId="{CBA68ADE-40A8-4ACD-A08F-AB7FA402F206}" type="pres">
      <dgm:prSet presAssocID="{5D80E473-43FE-471C-9C9F-1F6DFEB5BA6E}" presName="parentLeftMargin" presStyleLbl="node1" presStyleIdx="2" presStyleCnt="5"/>
      <dgm:spPr/>
    </dgm:pt>
    <dgm:pt modelId="{2A094BCC-4BFE-4907-8739-77C3A351713A}" type="pres">
      <dgm:prSet presAssocID="{5D80E473-43FE-471C-9C9F-1F6DFEB5BA6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FA0082-E799-436A-A204-CA2994D8FDE0}" type="pres">
      <dgm:prSet presAssocID="{5D80E473-43FE-471C-9C9F-1F6DFEB5BA6E}" presName="negativeSpace" presStyleCnt="0"/>
      <dgm:spPr/>
    </dgm:pt>
    <dgm:pt modelId="{3ACAFFA6-34DC-4004-9987-DE9BE455E172}" type="pres">
      <dgm:prSet presAssocID="{5D80E473-43FE-471C-9C9F-1F6DFEB5BA6E}" presName="childText" presStyleLbl="conFgAcc1" presStyleIdx="3" presStyleCnt="5">
        <dgm:presLayoutVars>
          <dgm:bulletEnabled val="1"/>
        </dgm:presLayoutVars>
      </dgm:prSet>
      <dgm:spPr/>
    </dgm:pt>
    <dgm:pt modelId="{884CB1AC-7622-444C-A4D9-FD25FE8ABF4D}" type="pres">
      <dgm:prSet presAssocID="{7AA067DB-12E0-4A75-A501-6B24D6F052B4}" presName="spaceBetweenRectangles" presStyleCnt="0"/>
      <dgm:spPr/>
    </dgm:pt>
    <dgm:pt modelId="{8A733AAE-D0EE-49ED-AC1D-4D620D321221}" type="pres">
      <dgm:prSet presAssocID="{0CCA2ED3-3F51-4DBC-A3F9-7A77B2514A89}" presName="parentLin" presStyleCnt="0"/>
      <dgm:spPr/>
    </dgm:pt>
    <dgm:pt modelId="{4A4F3EF8-E5DC-4E4E-88FD-82D6FBAB0B42}" type="pres">
      <dgm:prSet presAssocID="{0CCA2ED3-3F51-4DBC-A3F9-7A77B2514A89}" presName="parentLeftMargin" presStyleLbl="node1" presStyleIdx="3" presStyleCnt="5"/>
      <dgm:spPr/>
    </dgm:pt>
    <dgm:pt modelId="{3F52B374-6DED-4EB1-A309-763FA3C236DE}" type="pres">
      <dgm:prSet presAssocID="{0CCA2ED3-3F51-4DBC-A3F9-7A77B2514A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C198B27-3A94-45AC-B82C-8E59A50EBCC7}" type="pres">
      <dgm:prSet presAssocID="{0CCA2ED3-3F51-4DBC-A3F9-7A77B2514A89}" presName="negativeSpace" presStyleCnt="0"/>
      <dgm:spPr/>
    </dgm:pt>
    <dgm:pt modelId="{D7DD6620-BCA8-4D04-A592-7C216E90BA63}" type="pres">
      <dgm:prSet presAssocID="{0CCA2ED3-3F51-4DBC-A3F9-7A77B2514A8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E647DA2-A3C7-4A0B-995A-FC89490B9C63}" srcId="{80FF0CAE-DFA3-43E8-9768-1A10927EFFDF}" destId="{EF117739-33AD-4AA7-B3F8-36F93D5F493C}" srcOrd="2" destOrd="0" parTransId="{2B2AB741-128E-4741-BD6F-830243177A13}" sibTransId="{02321CB7-840D-4331-A37C-F94CE601ADB3}"/>
    <dgm:cxn modelId="{5D90DC4F-080D-40EC-9E92-405147F4ED38}" type="presOf" srcId="{F80E8451-38C6-4454-856B-A44C87BBE5C9}" destId="{251C9E4C-76C3-445B-9AE3-DA1B523B7ACB}" srcOrd="0" destOrd="0" presId="urn:microsoft.com/office/officeart/2005/8/layout/list1"/>
    <dgm:cxn modelId="{5095D9E6-3B8C-4056-AAA4-074E5483A726}" srcId="{80FF0CAE-DFA3-43E8-9768-1A10927EFFDF}" destId="{5D80E473-43FE-471C-9C9F-1F6DFEB5BA6E}" srcOrd="3" destOrd="0" parTransId="{C9CD1224-BF99-47F9-8253-291F01C7480E}" sibTransId="{7AA067DB-12E0-4A75-A501-6B24D6F052B4}"/>
    <dgm:cxn modelId="{755B6E9A-1DD5-488F-9AA3-F3736239D2C0}" type="presOf" srcId="{0CCA2ED3-3F51-4DBC-A3F9-7A77B2514A89}" destId="{3F52B374-6DED-4EB1-A309-763FA3C236DE}" srcOrd="1" destOrd="0" presId="urn:microsoft.com/office/officeart/2005/8/layout/list1"/>
    <dgm:cxn modelId="{EA250B7F-BF6C-4512-882A-5FF61FE3C487}" srcId="{80FF0CAE-DFA3-43E8-9768-1A10927EFFDF}" destId="{F80E8451-38C6-4454-856B-A44C87BBE5C9}" srcOrd="1" destOrd="0" parTransId="{BB5C75F3-C676-4730-8D1E-B4C7237CF7AC}" sibTransId="{0FA59CC5-1AA2-4A35-B4BE-102973839946}"/>
    <dgm:cxn modelId="{3135AAE2-A195-41D7-90FC-F1E20C31B043}" srcId="{80FF0CAE-DFA3-43E8-9768-1A10927EFFDF}" destId="{92401B1F-D7E0-4A04-945B-0A6ED38A5ECF}" srcOrd="0" destOrd="0" parTransId="{CC4BF9E3-FEF9-4F9D-A269-6A4525FB27AC}" sibTransId="{A3351EAC-B673-4A46-B35D-EB09A6872EAF}"/>
    <dgm:cxn modelId="{B77BB521-FB80-4ED4-A238-B01709238328}" type="presOf" srcId="{5D80E473-43FE-471C-9C9F-1F6DFEB5BA6E}" destId="{CBA68ADE-40A8-4ACD-A08F-AB7FA402F206}" srcOrd="0" destOrd="0" presId="urn:microsoft.com/office/officeart/2005/8/layout/list1"/>
    <dgm:cxn modelId="{81E3E09F-8F11-488F-B5E1-906BB8D03828}" type="presOf" srcId="{5D80E473-43FE-471C-9C9F-1F6DFEB5BA6E}" destId="{2A094BCC-4BFE-4907-8739-77C3A351713A}" srcOrd="1" destOrd="0" presId="urn:microsoft.com/office/officeart/2005/8/layout/list1"/>
    <dgm:cxn modelId="{EDD6252C-4193-46FD-AEC0-0630A936A5E0}" type="presOf" srcId="{92401B1F-D7E0-4A04-945B-0A6ED38A5ECF}" destId="{EAECE7D7-8688-48F3-8AF3-EE90ECB4455F}" srcOrd="0" destOrd="0" presId="urn:microsoft.com/office/officeart/2005/8/layout/list1"/>
    <dgm:cxn modelId="{814A78BA-F445-4F79-BDCF-BCD8233F524B}" srcId="{80FF0CAE-DFA3-43E8-9768-1A10927EFFDF}" destId="{0CCA2ED3-3F51-4DBC-A3F9-7A77B2514A89}" srcOrd="4" destOrd="0" parTransId="{E92E9CB3-639F-4F1D-9370-B5C3E8A03A8E}" sibTransId="{BBBE27FF-3FAE-4B92-80D9-BBD5043E6B7C}"/>
    <dgm:cxn modelId="{12068BA9-5939-43E0-910D-7622941C2556}" type="presOf" srcId="{80FF0CAE-DFA3-43E8-9768-1A10927EFFDF}" destId="{8F39B377-61C1-4E70-8FC6-75FB0E848E42}" srcOrd="0" destOrd="0" presId="urn:microsoft.com/office/officeart/2005/8/layout/list1"/>
    <dgm:cxn modelId="{B49504A8-ED5E-4182-A554-54CB30D9850E}" type="presOf" srcId="{EF117739-33AD-4AA7-B3F8-36F93D5F493C}" destId="{82A5B99B-1372-4956-BEAD-414F2E5689A0}" srcOrd="0" destOrd="0" presId="urn:microsoft.com/office/officeart/2005/8/layout/list1"/>
    <dgm:cxn modelId="{DD352989-D96A-4CCF-82DF-C2933FB747EE}" type="presOf" srcId="{EF117739-33AD-4AA7-B3F8-36F93D5F493C}" destId="{542DABF2-E2FA-4F58-A502-6914D08A32F6}" srcOrd="1" destOrd="0" presId="urn:microsoft.com/office/officeart/2005/8/layout/list1"/>
    <dgm:cxn modelId="{3E5531B5-877E-4103-8BAC-63E705D2B2F0}" type="presOf" srcId="{F80E8451-38C6-4454-856B-A44C87BBE5C9}" destId="{8DC8D077-8EC8-47C3-95DB-F3FACF066D26}" srcOrd="1" destOrd="0" presId="urn:microsoft.com/office/officeart/2005/8/layout/list1"/>
    <dgm:cxn modelId="{19859045-9145-44E4-9760-CF2DF3B5D8BF}" type="presOf" srcId="{92401B1F-D7E0-4A04-945B-0A6ED38A5ECF}" destId="{2358F6EC-6C62-42C3-A1EB-01E007829673}" srcOrd="1" destOrd="0" presId="urn:microsoft.com/office/officeart/2005/8/layout/list1"/>
    <dgm:cxn modelId="{0F7BD4B4-2700-4971-9A2D-C2D1F43FE6DE}" type="presOf" srcId="{0CCA2ED3-3F51-4DBC-A3F9-7A77B2514A89}" destId="{4A4F3EF8-E5DC-4E4E-88FD-82D6FBAB0B42}" srcOrd="0" destOrd="0" presId="urn:microsoft.com/office/officeart/2005/8/layout/list1"/>
    <dgm:cxn modelId="{7973383A-FF5F-41CF-9395-7CB22056424F}" type="presParOf" srcId="{8F39B377-61C1-4E70-8FC6-75FB0E848E42}" destId="{02EF8BBF-FF2B-4F70-A9C1-B4296522B8CD}" srcOrd="0" destOrd="0" presId="urn:microsoft.com/office/officeart/2005/8/layout/list1"/>
    <dgm:cxn modelId="{54610C92-5CAD-4D0F-8214-7FA837188E48}" type="presParOf" srcId="{02EF8BBF-FF2B-4F70-A9C1-B4296522B8CD}" destId="{EAECE7D7-8688-48F3-8AF3-EE90ECB4455F}" srcOrd="0" destOrd="0" presId="urn:microsoft.com/office/officeart/2005/8/layout/list1"/>
    <dgm:cxn modelId="{E38A5065-1FC3-495A-AABF-B20AE28371B3}" type="presParOf" srcId="{02EF8BBF-FF2B-4F70-A9C1-B4296522B8CD}" destId="{2358F6EC-6C62-42C3-A1EB-01E007829673}" srcOrd="1" destOrd="0" presId="urn:microsoft.com/office/officeart/2005/8/layout/list1"/>
    <dgm:cxn modelId="{1408CF76-12E1-48F1-9623-FEBBD6C60780}" type="presParOf" srcId="{8F39B377-61C1-4E70-8FC6-75FB0E848E42}" destId="{B7FA4D7A-4BFD-4E09-AFF9-7CCBFD85527B}" srcOrd="1" destOrd="0" presId="urn:microsoft.com/office/officeart/2005/8/layout/list1"/>
    <dgm:cxn modelId="{62CD0369-47D7-439C-9196-1B13B53EE81F}" type="presParOf" srcId="{8F39B377-61C1-4E70-8FC6-75FB0E848E42}" destId="{4ADAFE56-0AAC-4F5A-A1C7-D59BB046B68D}" srcOrd="2" destOrd="0" presId="urn:microsoft.com/office/officeart/2005/8/layout/list1"/>
    <dgm:cxn modelId="{9779E95A-E869-4028-B36B-FE00DCE39563}" type="presParOf" srcId="{8F39B377-61C1-4E70-8FC6-75FB0E848E42}" destId="{FCC2A9DE-7610-4197-B9AC-27D8ADE2DD0F}" srcOrd="3" destOrd="0" presId="urn:microsoft.com/office/officeart/2005/8/layout/list1"/>
    <dgm:cxn modelId="{3D072D10-7296-4F41-AEB9-D4033D0623C2}" type="presParOf" srcId="{8F39B377-61C1-4E70-8FC6-75FB0E848E42}" destId="{3FA6C121-D7A5-41D6-BF0F-8D85A6627519}" srcOrd="4" destOrd="0" presId="urn:microsoft.com/office/officeart/2005/8/layout/list1"/>
    <dgm:cxn modelId="{568FD863-AEAE-46D6-A104-CD91398EBEA0}" type="presParOf" srcId="{3FA6C121-D7A5-41D6-BF0F-8D85A6627519}" destId="{251C9E4C-76C3-445B-9AE3-DA1B523B7ACB}" srcOrd="0" destOrd="0" presId="urn:microsoft.com/office/officeart/2005/8/layout/list1"/>
    <dgm:cxn modelId="{994FA3D5-98A7-4A88-9599-1E83AEC3115C}" type="presParOf" srcId="{3FA6C121-D7A5-41D6-BF0F-8D85A6627519}" destId="{8DC8D077-8EC8-47C3-95DB-F3FACF066D26}" srcOrd="1" destOrd="0" presId="urn:microsoft.com/office/officeart/2005/8/layout/list1"/>
    <dgm:cxn modelId="{D6DDFC48-4E97-4B3A-B596-74F1FFE6548D}" type="presParOf" srcId="{8F39B377-61C1-4E70-8FC6-75FB0E848E42}" destId="{F86830BA-C945-4ABE-810E-0A1340637E5B}" srcOrd="5" destOrd="0" presId="urn:microsoft.com/office/officeart/2005/8/layout/list1"/>
    <dgm:cxn modelId="{00864BD4-6A13-4D04-AF50-112A611D7113}" type="presParOf" srcId="{8F39B377-61C1-4E70-8FC6-75FB0E848E42}" destId="{CFF91744-3513-454E-A91F-EA01EEA5F32E}" srcOrd="6" destOrd="0" presId="urn:microsoft.com/office/officeart/2005/8/layout/list1"/>
    <dgm:cxn modelId="{032570A6-9294-4D70-A6DE-823E02CAB960}" type="presParOf" srcId="{8F39B377-61C1-4E70-8FC6-75FB0E848E42}" destId="{12011EBE-9497-4389-A29D-7D8074DB47D0}" srcOrd="7" destOrd="0" presId="urn:microsoft.com/office/officeart/2005/8/layout/list1"/>
    <dgm:cxn modelId="{DAFDD4F5-FFD9-4024-999B-334513672B8A}" type="presParOf" srcId="{8F39B377-61C1-4E70-8FC6-75FB0E848E42}" destId="{F9E09291-7A7C-4986-8EBC-ED394A812F10}" srcOrd="8" destOrd="0" presId="urn:microsoft.com/office/officeart/2005/8/layout/list1"/>
    <dgm:cxn modelId="{DC7DEB40-9428-4C9D-B802-EA723A5ADEC5}" type="presParOf" srcId="{F9E09291-7A7C-4986-8EBC-ED394A812F10}" destId="{82A5B99B-1372-4956-BEAD-414F2E5689A0}" srcOrd="0" destOrd="0" presId="urn:microsoft.com/office/officeart/2005/8/layout/list1"/>
    <dgm:cxn modelId="{1FFA3A71-F940-4504-809E-10BEF7D717E5}" type="presParOf" srcId="{F9E09291-7A7C-4986-8EBC-ED394A812F10}" destId="{542DABF2-E2FA-4F58-A502-6914D08A32F6}" srcOrd="1" destOrd="0" presId="urn:microsoft.com/office/officeart/2005/8/layout/list1"/>
    <dgm:cxn modelId="{1CB9C876-1E8B-42B7-AC32-F5710D043E86}" type="presParOf" srcId="{8F39B377-61C1-4E70-8FC6-75FB0E848E42}" destId="{9236CD96-D97C-4D63-A9AC-3C66FA3D6CBC}" srcOrd="9" destOrd="0" presId="urn:microsoft.com/office/officeart/2005/8/layout/list1"/>
    <dgm:cxn modelId="{06745B06-15E8-491E-83A4-FB008868745D}" type="presParOf" srcId="{8F39B377-61C1-4E70-8FC6-75FB0E848E42}" destId="{5FABB2C3-F437-42C1-AB10-296C5B64CFEB}" srcOrd="10" destOrd="0" presId="urn:microsoft.com/office/officeart/2005/8/layout/list1"/>
    <dgm:cxn modelId="{4B64014C-3BBB-4EDC-9CDE-10DA61AEBBC0}" type="presParOf" srcId="{8F39B377-61C1-4E70-8FC6-75FB0E848E42}" destId="{B582D755-A0CA-48F3-91C5-E41910E0A3B5}" srcOrd="11" destOrd="0" presId="urn:microsoft.com/office/officeart/2005/8/layout/list1"/>
    <dgm:cxn modelId="{CECA6D9F-AA97-4CBD-A96A-7AE086573680}" type="presParOf" srcId="{8F39B377-61C1-4E70-8FC6-75FB0E848E42}" destId="{E6E87FF3-DD34-461C-B884-20C93525EF1F}" srcOrd="12" destOrd="0" presId="urn:microsoft.com/office/officeart/2005/8/layout/list1"/>
    <dgm:cxn modelId="{432B248F-E2E0-42EB-9B76-EA0F5D321D4F}" type="presParOf" srcId="{E6E87FF3-DD34-461C-B884-20C93525EF1F}" destId="{CBA68ADE-40A8-4ACD-A08F-AB7FA402F206}" srcOrd="0" destOrd="0" presId="urn:microsoft.com/office/officeart/2005/8/layout/list1"/>
    <dgm:cxn modelId="{FCED9174-137E-48D1-AF79-20BC3518818F}" type="presParOf" srcId="{E6E87FF3-DD34-461C-B884-20C93525EF1F}" destId="{2A094BCC-4BFE-4907-8739-77C3A351713A}" srcOrd="1" destOrd="0" presId="urn:microsoft.com/office/officeart/2005/8/layout/list1"/>
    <dgm:cxn modelId="{AB76F413-FA2F-4E6C-B573-82AE34B98F22}" type="presParOf" srcId="{8F39B377-61C1-4E70-8FC6-75FB0E848E42}" destId="{51FA0082-E799-436A-A204-CA2994D8FDE0}" srcOrd="13" destOrd="0" presId="urn:microsoft.com/office/officeart/2005/8/layout/list1"/>
    <dgm:cxn modelId="{DEFF02C4-6524-44A8-B1AA-F03A013BB871}" type="presParOf" srcId="{8F39B377-61C1-4E70-8FC6-75FB0E848E42}" destId="{3ACAFFA6-34DC-4004-9987-DE9BE455E172}" srcOrd="14" destOrd="0" presId="urn:microsoft.com/office/officeart/2005/8/layout/list1"/>
    <dgm:cxn modelId="{82F271AE-9A3C-4D53-8610-1E352E95F223}" type="presParOf" srcId="{8F39B377-61C1-4E70-8FC6-75FB0E848E42}" destId="{884CB1AC-7622-444C-A4D9-FD25FE8ABF4D}" srcOrd="15" destOrd="0" presId="urn:microsoft.com/office/officeart/2005/8/layout/list1"/>
    <dgm:cxn modelId="{3173479B-4307-4EDB-954D-192C9B6DC183}" type="presParOf" srcId="{8F39B377-61C1-4E70-8FC6-75FB0E848E42}" destId="{8A733AAE-D0EE-49ED-AC1D-4D620D321221}" srcOrd="16" destOrd="0" presId="urn:microsoft.com/office/officeart/2005/8/layout/list1"/>
    <dgm:cxn modelId="{5D45E21B-20EA-46C7-B09F-41D8B3DA8AD1}" type="presParOf" srcId="{8A733AAE-D0EE-49ED-AC1D-4D620D321221}" destId="{4A4F3EF8-E5DC-4E4E-88FD-82D6FBAB0B42}" srcOrd="0" destOrd="0" presId="urn:microsoft.com/office/officeart/2005/8/layout/list1"/>
    <dgm:cxn modelId="{83088269-81B2-4347-A641-C64DD15E1DF5}" type="presParOf" srcId="{8A733AAE-D0EE-49ED-AC1D-4D620D321221}" destId="{3F52B374-6DED-4EB1-A309-763FA3C236DE}" srcOrd="1" destOrd="0" presId="urn:microsoft.com/office/officeart/2005/8/layout/list1"/>
    <dgm:cxn modelId="{62D781C2-74D1-43E8-A8BB-044A2A1D3C77}" type="presParOf" srcId="{8F39B377-61C1-4E70-8FC6-75FB0E848E42}" destId="{3C198B27-3A94-45AC-B82C-8E59A50EBCC7}" srcOrd="17" destOrd="0" presId="urn:microsoft.com/office/officeart/2005/8/layout/list1"/>
    <dgm:cxn modelId="{25C79FDF-A2F2-421C-A648-E94EAA3A5FD8}" type="presParOf" srcId="{8F39B377-61C1-4E70-8FC6-75FB0E848E42}" destId="{D7DD6620-BCA8-4D04-A592-7C216E90BA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2E3FEB-FC95-4F39-B5E2-11092A4AA780}" type="doc">
      <dgm:prSet loTypeId="urn:microsoft.com/office/officeart/2005/8/layout/orgChart1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sk-SK"/>
        </a:p>
      </dgm:t>
    </dgm:pt>
    <dgm:pt modelId="{F3AA1362-136A-4FFA-A72A-428DC26504DC}">
      <dgm:prSet phldrT="[Text]"/>
      <dgm:spPr/>
      <dgm:t>
        <a:bodyPr/>
        <a:lstStyle/>
        <a:p>
          <a:r>
            <a:rPr lang="sk-SK" dirty="0" smtClean="0"/>
            <a:t>Zlomok</a:t>
          </a:r>
          <a:endParaRPr lang="sk-SK" dirty="0"/>
        </a:p>
      </dgm:t>
    </dgm:pt>
    <dgm:pt modelId="{47E6D373-5BC5-4B8C-B8D8-7196B929435F}" type="parTrans" cxnId="{08F8F046-9887-4B40-9FD4-3D4A445076B0}">
      <dgm:prSet/>
      <dgm:spPr/>
      <dgm:t>
        <a:bodyPr/>
        <a:lstStyle/>
        <a:p>
          <a:endParaRPr lang="sk-SK"/>
        </a:p>
      </dgm:t>
    </dgm:pt>
    <dgm:pt modelId="{BB76B5A0-D40D-41CB-B312-692A8E2DD111}" type="sibTrans" cxnId="{08F8F046-9887-4B40-9FD4-3D4A445076B0}">
      <dgm:prSet/>
      <dgm:spPr/>
      <dgm:t>
        <a:bodyPr/>
        <a:lstStyle/>
        <a:p>
          <a:endParaRPr lang="sk-SK"/>
        </a:p>
      </dgm:t>
    </dgm:pt>
    <dgm:pt modelId="{9C2566B1-CEE7-4D47-82EB-808A7CD3E68C}">
      <dgm:prSet phldrT="[Text]"/>
      <dgm:spPr/>
      <dgm:t>
        <a:bodyPr/>
        <a:lstStyle/>
        <a:p>
          <a:r>
            <a:rPr lang="sk-SK" dirty="0" smtClean="0"/>
            <a:t>pravý</a:t>
          </a:r>
          <a:endParaRPr lang="sk-SK" dirty="0"/>
        </a:p>
      </dgm:t>
    </dgm:pt>
    <dgm:pt modelId="{F950D988-F583-4ADC-8B8F-3D06693E7E57}" type="parTrans" cxnId="{9F3AF353-5CEF-41F9-91DC-8AB7DB7CC8CA}">
      <dgm:prSet/>
      <dgm:spPr/>
      <dgm:t>
        <a:bodyPr/>
        <a:lstStyle/>
        <a:p>
          <a:endParaRPr lang="sk-SK"/>
        </a:p>
      </dgm:t>
    </dgm:pt>
    <dgm:pt modelId="{9EF5DDFB-362A-48FE-AE21-909D72287638}" type="sibTrans" cxnId="{9F3AF353-5CEF-41F9-91DC-8AB7DB7CC8CA}">
      <dgm:prSet/>
      <dgm:spPr/>
      <dgm:t>
        <a:bodyPr/>
        <a:lstStyle/>
        <a:p>
          <a:endParaRPr lang="sk-SK"/>
        </a:p>
      </dgm:t>
    </dgm:pt>
    <dgm:pt modelId="{ACEECD47-5410-40A1-B337-CD164985D8EF}">
      <dgm:prSet phldrT="[Text]"/>
      <dgm:spPr/>
      <dgm:t>
        <a:bodyPr/>
        <a:lstStyle/>
        <a:p>
          <a:r>
            <a:rPr lang="sk-SK" dirty="0" smtClean="0"/>
            <a:t>v základnom tvare </a:t>
          </a:r>
          <a:endParaRPr lang="sk-SK" dirty="0"/>
        </a:p>
      </dgm:t>
    </dgm:pt>
    <dgm:pt modelId="{AF443C30-391D-40D7-B7A9-D44DF0E88AEB}" type="parTrans" cxnId="{E934E159-45D5-4593-BC13-7438A91A66C1}">
      <dgm:prSet/>
      <dgm:spPr/>
      <dgm:t>
        <a:bodyPr/>
        <a:lstStyle/>
        <a:p>
          <a:endParaRPr lang="sk-SK"/>
        </a:p>
      </dgm:t>
    </dgm:pt>
    <dgm:pt modelId="{0922595E-E065-4FA1-AF76-B4752649AFA4}" type="sibTrans" cxnId="{E934E159-45D5-4593-BC13-7438A91A66C1}">
      <dgm:prSet/>
      <dgm:spPr/>
      <dgm:t>
        <a:bodyPr/>
        <a:lstStyle/>
        <a:p>
          <a:endParaRPr lang="sk-SK"/>
        </a:p>
      </dgm:t>
    </dgm:pt>
    <dgm:pt modelId="{D4D3E8BD-6D63-4503-A985-841F9B06751A}">
      <dgm:prSet phldrT="[Text]"/>
      <dgm:spPr/>
      <dgm:t>
        <a:bodyPr/>
        <a:lstStyle/>
        <a:p>
          <a:r>
            <a:rPr lang="sk-SK" dirty="0" smtClean="0"/>
            <a:t>rozšírený</a:t>
          </a:r>
          <a:endParaRPr lang="sk-SK" dirty="0"/>
        </a:p>
      </dgm:t>
    </dgm:pt>
    <dgm:pt modelId="{773AA74A-8A43-484C-A30F-B409B5FF6294}" type="parTrans" cxnId="{591C4664-349A-4F8B-83DF-35676F8DAE0A}">
      <dgm:prSet/>
      <dgm:spPr/>
      <dgm:t>
        <a:bodyPr/>
        <a:lstStyle/>
        <a:p>
          <a:endParaRPr lang="sk-SK"/>
        </a:p>
      </dgm:t>
    </dgm:pt>
    <dgm:pt modelId="{EBFC3D15-D836-4D0F-BA80-30369BC9757A}" type="sibTrans" cxnId="{591C4664-349A-4F8B-83DF-35676F8DAE0A}">
      <dgm:prSet/>
      <dgm:spPr/>
      <dgm:t>
        <a:bodyPr/>
        <a:lstStyle/>
        <a:p>
          <a:endParaRPr lang="sk-SK"/>
        </a:p>
      </dgm:t>
    </dgm:pt>
    <dgm:pt modelId="{2EFCF95F-0C56-43BD-8B9F-DE62D8B2DE69}">
      <dgm:prSet phldrT="[Text]"/>
      <dgm:spPr/>
      <dgm:t>
        <a:bodyPr/>
        <a:lstStyle/>
        <a:p>
          <a:r>
            <a:rPr lang="sk-SK" dirty="0" smtClean="0"/>
            <a:t>nepravý</a:t>
          </a:r>
          <a:endParaRPr lang="sk-SK" dirty="0"/>
        </a:p>
      </dgm:t>
    </dgm:pt>
    <dgm:pt modelId="{6C8FFD6B-13C9-4856-80CF-A638A74C93F5}" type="parTrans" cxnId="{2790F40C-5537-4AA3-9D86-B673F771FDC3}">
      <dgm:prSet/>
      <dgm:spPr/>
      <dgm:t>
        <a:bodyPr/>
        <a:lstStyle/>
        <a:p>
          <a:endParaRPr lang="sk-SK"/>
        </a:p>
      </dgm:t>
    </dgm:pt>
    <dgm:pt modelId="{121BBBD9-BCF2-4DE9-A219-E341D78FFA13}" type="sibTrans" cxnId="{2790F40C-5537-4AA3-9D86-B673F771FDC3}">
      <dgm:prSet/>
      <dgm:spPr/>
      <dgm:t>
        <a:bodyPr/>
        <a:lstStyle/>
        <a:p>
          <a:endParaRPr lang="sk-SK"/>
        </a:p>
      </dgm:t>
    </dgm:pt>
    <dgm:pt modelId="{661FD0A5-9232-4555-A031-7C17183284B2}">
      <dgm:prSet phldrT="[Text]"/>
      <dgm:spPr/>
      <dgm:t>
        <a:bodyPr/>
        <a:lstStyle/>
        <a:p>
          <a:r>
            <a:rPr lang="sk-SK" dirty="0" smtClean="0"/>
            <a:t>v základnom tvare </a:t>
          </a:r>
          <a:endParaRPr lang="sk-SK" dirty="0"/>
        </a:p>
      </dgm:t>
    </dgm:pt>
    <dgm:pt modelId="{B2B9317C-A936-456F-8B93-08CE538D2C47}" type="parTrans" cxnId="{8ACD24AE-EB10-445B-86E8-9D94EE9BD3EE}">
      <dgm:prSet/>
      <dgm:spPr/>
      <dgm:t>
        <a:bodyPr/>
        <a:lstStyle/>
        <a:p>
          <a:endParaRPr lang="sk-SK"/>
        </a:p>
      </dgm:t>
    </dgm:pt>
    <dgm:pt modelId="{FE16C452-82FB-475E-89D9-747833AB7CDA}" type="sibTrans" cxnId="{8ACD24AE-EB10-445B-86E8-9D94EE9BD3EE}">
      <dgm:prSet/>
      <dgm:spPr/>
      <dgm:t>
        <a:bodyPr/>
        <a:lstStyle/>
        <a:p>
          <a:endParaRPr lang="sk-SK"/>
        </a:p>
      </dgm:t>
    </dgm:pt>
    <dgm:pt modelId="{0B1F85C0-749B-4837-A35E-F307F5B28F2F}">
      <dgm:prSet/>
      <dgm:spPr/>
      <dgm:t>
        <a:bodyPr/>
        <a:lstStyle/>
        <a:p>
          <a:r>
            <a:rPr lang="sk-SK" dirty="0" smtClean="0"/>
            <a:t>zmiešaný</a:t>
          </a:r>
          <a:endParaRPr lang="sk-SK" dirty="0"/>
        </a:p>
      </dgm:t>
    </dgm:pt>
    <dgm:pt modelId="{3B942648-1E99-409B-8ABA-098E30C00106}" type="parTrans" cxnId="{55A8C30D-0F64-4E0E-AA0D-1B96E42A7026}">
      <dgm:prSet/>
      <dgm:spPr/>
      <dgm:t>
        <a:bodyPr/>
        <a:lstStyle/>
        <a:p>
          <a:endParaRPr lang="sk-SK"/>
        </a:p>
      </dgm:t>
    </dgm:pt>
    <dgm:pt modelId="{57936E89-7EC5-470E-93E7-FBB2A2952CA5}" type="sibTrans" cxnId="{55A8C30D-0F64-4E0E-AA0D-1B96E42A7026}">
      <dgm:prSet/>
      <dgm:spPr/>
      <dgm:t>
        <a:bodyPr/>
        <a:lstStyle/>
        <a:p>
          <a:endParaRPr lang="sk-SK"/>
        </a:p>
      </dgm:t>
    </dgm:pt>
    <dgm:pt modelId="{D81E14D5-8134-4610-9610-89C732E81C30}">
      <dgm:prSet/>
      <dgm:spPr/>
      <dgm:t>
        <a:bodyPr/>
        <a:lstStyle/>
        <a:p>
          <a:r>
            <a:rPr lang="sk-SK" dirty="0" smtClean="0"/>
            <a:t>rozšírený</a:t>
          </a:r>
          <a:endParaRPr lang="sk-SK" dirty="0"/>
        </a:p>
      </dgm:t>
    </dgm:pt>
    <dgm:pt modelId="{6A37422D-A2E1-4CFD-982B-DAA90514D1DC}" type="parTrans" cxnId="{B9C09B95-E8FF-4785-8F8A-0687F535967F}">
      <dgm:prSet/>
      <dgm:spPr/>
      <dgm:t>
        <a:bodyPr/>
        <a:lstStyle/>
        <a:p>
          <a:endParaRPr lang="sk-SK"/>
        </a:p>
      </dgm:t>
    </dgm:pt>
    <dgm:pt modelId="{BB3DC246-54D5-4646-B065-40A98C8B94B6}" type="sibTrans" cxnId="{B9C09B95-E8FF-4785-8F8A-0687F535967F}">
      <dgm:prSet/>
      <dgm:spPr/>
      <dgm:t>
        <a:bodyPr/>
        <a:lstStyle/>
        <a:p>
          <a:endParaRPr lang="sk-SK"/>
        </a:p>
      </dgm:t>
    </dgm:pt>
    <dgm:pt modelId="{1A0AB7FF-FEE9-4E37-8464-429BD002B0CE}">
      <dgm:prSet/>
      <dgm:spPr/>
      <dgm:t>
        <a:bodyPr/>
        <a:lstStyle/>
        <a:p>
          <a:r>
            <a:rPr lang="sk-SK" smtClean="0"/>
            <a:t>zmiešaný</a:t>
          </a:r>
          <a:endParaRPr lang="sk-SK"/>
        </a:p>
      </dgm:t>
    </dgm:pt>
    <dgm:pt modelId="{8BD243CD-43FE-4FE7-8787-098EB9D3115A}" type="parTrans" cxnId="{8D13AC97-A1D9-4183-A28B-07BBF2BDD921}">
      <dgm:prSet/>
      <dgm:spPr/>
      <dgm:t>
        <a:bodyPr/>
        <a:lstStyle/>
        <a:p>
          <a:endParaRPr lang="sk-SK"/>
        </a:p>
      </dgm:t>
    </dgm:pt>
    <dgm:pt modelId="{A5FD70A2-5B13-4518-AC2F-409F4A2AE020}" type="sibTrans" cxnId="{8D13AC97-A1D9-4183-A28B-07BBF2BDD921}">
      <dgm:prSet/>
      <dgm:spPr/>
      <dgm:t>
        <a:bodyPr/>
        <a:lstStyle/>
        <a:p>
          <a:endParaRPr lang="sk-SK"/>
        </a:p>
      </dgm:t>
    </dgm:pt>
    <dgm:pt modelId="{89D54694-4E87-465B-AAC5-AA6838047CC0}" type="pres">
      <dgm:prSet presAssocID="{832E3FEB-FC95-4F39-B5E2-11092A4AA7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8B16EC-32EE-4073-8682-F6FE1F5BE34E}" type="pres">
      <dgm:prSet presAssocID="{F3AA1362-136A-4FFA-A72A-428DC26504DC}" presName="hierRoot1" presStyleCnt="0">
        <dgm:presLayoutVars>
          <dgm:hierBranch val="init"/>
        </dgm:presLayoutVars>
      </dgm:prSet>
      <dgm:spPr/>
    </dgm:pt>
    <dgm:pt modelId="{FB90B6B8-1C7E-4AC5-84BD-FC2838102B5E}" type="pres">
      <dgm:prSet presAssocID="{F3AA1362-136A-4FFA-A72A-428DC26504DC}" presName="rootComposite1" presStyleCnt="0"/>
      <dgm:spPr/>
    </dgm:pt>
    <dgm:pt modelId="{FAA93FD7-266E-49D9-A019-880E366FCDBF}" type="pres">
      <dgm:prSet presAssocID="{F3AA1362-136A-4FFA-A72A-428DC26504DC}" presName="rootText1" presStyleLbl="node0" presStyleIdx="0" presStyleCnt="1" custLinFactNeighborX="17446">
        <dgm:presLayoutVars>
          <dgm:chPref val="3"/>
        </dgm:presLayoutVars>
      </dgm:prSet>
      <dgm:spPr/>
    </dgm:pt>
    <dgm:pt modelId="{C792BEC1-3EFE-4CF3-B5A6-F72366B335E5}" type="pres">
      <dgm:prSet presAssocID="{F3AA1362-136A-4FFA-A72A-428DC26504DC}" presName="rootConnector1" presStyleLbl="node1" presStyleIdx="0" presStyleCnt="0"/>
      <dgm:spPr/>
    </dgm:pt>
    <dgm:pt modelId="{D1B413DB-D238-4C18-9CDA-2D0AF31FC407}" type="pres">
      <dgm:prSet presAssocID="{F3AA1362-136A-4FFA-A72A-428DC26504DC}" presName="hierChild2" presStyleCnt="0"/>
      <dgm:spPr/>
    </dgm:pt>
    <dgm:pt modelId="{8A70CB75-4377-4703-BDE1-45A577D7C907}" type="pres">
      <dgm:prSet presAssocID="{F950D988-F583-4ADC-8B8F-3D06693E7E57}" presName="Name37" presStyleLbl="parChTrans1D2" presStyleIdx="0" presStyleCnt="2"/>
      <dgm:spPr/>
    </dgm:pt>
    <dgm:pt modelId="{C40EE070-3896-4FC5-8A5E-16EABDDFBBAA}" type="pres">
      <dgm:prSet presAssocID="{9C2566B1-CEE7-4D47-82EB-808A7CD3E68C}" presName="hierRoot2" presStyleCnt="0">
        <dgm:presLayoutVars>
          <dgm:hierBranch val="init"/>
        </dgm:presLayoutVars>
      </dgm:prSet>
      <dgm:spPr/>
    </dgm:pt>
    <dgm:pt modelId="{211053E9-5E90-48BD-90EA-12C391565DD1}" type="pres">
      <dgm:prSet presAssocID="{9C2566B1-CEE7-4D47-82EB-808A7CD3E68C}" presName="rootComposite" presStyleCnt="0"/>
      <dgm:spPr/>
    </dgm:pt>
    <dgm:pt modelId="{38E20644-2177-467E-9794-505F2368CA9E}" type="pres">
      <dgm:prSet presAssocID="{9C2566B1-CEE7-4D47-82EB-808A7CD3E68C}" presName="rootText" presStyleLbl="node2" presStyleIdx="0" presStyleCnt="2" custLinFactNeighborX="-90187" custLinFactNeighborY="-1407">
        <dgm:presLayoutVars>
          <dgm:chPref val="3"/>
        </dgm:presLayoutVars>
      </dgm:prSet>
      <dgm:spPr/>
    </dgm:pt>
    <dgm:pt modelId="{625B9FFA-F7F9-4AEA-A080-AA780A670347}" type="pres">
      <dgm:prSet presAssocID="{9C2566B1-CEE7-4D47-82EB-808A7CD3E68C}" presName="rootConnector" presStyleLbl="node2" presStyleIdx="0" presStyleCnt="2"/>
      <dgm:spPr/>
    </dgm:pt>
    <dgm:pt modelId="{59114F45-2697-4A23-83F1-8D872A610F43}" type="pres">
      <dgm:prSet presAssocID="{9C2566B1-CEE7-4D47-82EB-808A7CD3E68C}" presName="hierChild4" presStyleCnt="0"/>
      <dgm:spPr/>
    </dgm:pt>
    <dgm:pt modelId="{F9DAB6F8-E6A3-4CAF-9205-820D942628B5}" type="pres">
      <dgm:prSet presAssocID="{AF443C30-391D-40D7-B7A9-D44DF0E88AEB}" presName="Name37" presStyleLbl="parChTrans1D3" presStyleIdx="0" presStyleCnt="6"/>
      <dgm:spPr/>
    </dgm:pt>
    <dgm:pt modelId="{771A009E-0BCA-4AB7-9B30-D41AB44E67B9}" type="pres">
      <dgm:prSet presAssocID="{ACEECD47-5410-40A1-B337-CD164985D8EF}" presName="hierRoot2" presStyleCnt="0">
        <dgm:presLayoutVars>
          <dgm:hierBranch val="init"/>
        </dgm:presLayoutVars>
      </dgm:prSet>
      <dgm:spPr/>
    </dgm:pt>
    <dgm:pt modelId="{13B12AA8-2FDF-4D51-937F-57178EF2DB61}" type="pres">
      <dgm:prSet presAssocID="{ACEECD47-5410-40A1-B337-CD164985D8EF}" presName="rootComposite" presStyleCnt="0"/>
      <dgm:spPr/>
    </dgm:pt>
    <dgm:pt modelId="{0177CBD3-32C1-4872-94DB-157C782BC62F}" type="pres">
      <dgm:prSet presAssocID="{ACEECD47-5410-40A1-B337-CD164985D8EF}" presName="rootText" presStyleLbl="node3" presStyleIdx="0" presStyleCnt="6" custLinFactNeighborX="-92110" custLinFactNeighborY="-2747">
        <dgm:presLayoutVars>
          <dgm:chPref val="3"/>
        </dgm:presLayoutVars>
      </dgm:prSet>
      <dgm:spPr/>
    </dgm:pt>
    <dgm:pt modelId="{38873252-FA40-479D-B5F2-4B2DDFCAFFF2}" type="pres">
      <dgm:prSet presAssocID="{ACEECD47-5410-40A1-B337-CD164985D8EF}" presName="rootConnector" presStyleLbl="node3" presStyleIdx="0" presStyleCnt="6"/>
      <dgm:spPr/>
    </dgm:pt>
    <dgm:pt modelId="{FEABE271-446C-42ED-87BA-0B12CE2288C2}" type="pres">
      <dgm:prSet presAssocID="{ACEECD47-5410-40A1-B337-CD164985D8EF}" presName="hierChild4" presStyleCnt="0"/>
      <dgm:spPr/>
    </dgm:pt>
    <dgm:pt modelId="{F508E386-C564-47A7-947E-524A6DB2DC17}" type="pres">
      <dgm:prSet presAssocID="{ACEECD47-5410-40A1-B337-CD164985D8EF}" presName="hierChild5" presStyleCnt="0"/>
      <dgm:spPr/>
    </dgm:pt>
    <dgm:pt modelId="{F0096FAA-3B8D-4DDA-9703-1287A3DBB9DF}" type="pres">
      <dgm:prSet presAssocID="{773AA74A-8A43-484C-A30F-B409B5FF6294}" presName="Name37" presStyleLbl="parChTrans1D3" presStyleIdx="1" presStyleCnt="6"/>
      <dgm:spPr/>
    </dgm:pt>
    <dgm:pt modelId="{94452638-B053-4B1E-9DE1-2630700EFD1D}" type="pres">
      <dgm:prSet presAssocID="{D4D3E8BD-6D63-4503-A985-841F9B06751A}" presName="hierRoot2" presStyleCnt="0">
        <dgm:presLayoutVars>
          <dgm:hierBranch val="init"/>
        </dgm:presLayoutVars>
      </dgm:prSet>
      <dgm:spPr/>
    </dgm:pt>
    <dgm:pt modelId="{8E4BCB7B-6AAB-480D-8C77-9CF4BDD3F292}" type="pres">
      <dgm:prSet presAssocID="{D4D3E8BD-6D63-4503-A985-841F9B06751A}" presName="rootComposite" presStyleCnt="0"/>
      <dgm:spPr/>
    </dgm:pt>
    <dgm:pt modelId="{A08630BE-A7B5-43FD-AEA6-7F5E25005A91}" type="pres">
      <dgm:prSet presAssocID="{D4D3E8BD-6D63-4503-A985-841F9B06751A}" presName="rootText" presStyleLbl="node3" presStyleIdx="1" presStyleCnt="6" custLinFactNeighborX="-92110">
        <dgm:presLayoutVars>
          <dgm:chPref val="3"/>
        </dgm:presLayoutVars>
      </dgm:prSet>
      <dgm:spPr/>
    </dgm:pt>
    <dgm:pt modelId="{9C3934F9-456E-4BD7-992B-FCA88CFAC88D}" type="pres">
      <dgm:prSet presAssocID="{D4D3E8BD-6D63-4503-A985-841F9B06751A}" presName="rootConnector" presStyleLbl="node3" presStyleIdx="1" presStyleCnt="6"/>
      <dgm:spPr/>
    </dgm:pt>
    <dgm:pt modelId="{CF49DB65-06E1-4C47-87FB-F42EC3B75FA0}" type="pres">
      <dgm:prSet presAssocID="{D4D3E8BD-6D63-4503-A985-841F9B06751A}" presName="hierChild4" presStyleCnt="0"/>
      <dgm:spPr/>
    </dgm:pt>
    <dgm:pt modelId="{1D9C602A-BECB-4EFB-B019-184CF8B09B8D}" type="pres">
      <dgm:prSet presAssocID="{D4D3E8BD-6D63-4503-A985-841F9B06751A}" presName="hierChild5" presStyleCnt="0"/>
      <dgm:spPr/>
    </dgm:pt>
    <dgm:pt modelId="{18AFE830-D3F4-437E-A33F-F1816430D665}" type="pres">
      <dgm:prSet presAssocID="{3B942648-1E99-409B-8ABA-098E30C00106}" presName="Name37" presStyleLbl="parChTrans1D3" presStyleIdx="2" presStyleCnt="6"/>
      <dgm:spPr/>
    </dgm:pt>
    <dgm:pt modelId="{D000C0E2-F3FE-42BF-8D9C-DFED534E8E55}" type="pres">
      <dgm:prSet presAssocID="{0B1F85C0-749B-4837-A35E-F307F5B28F2F}" presName="hierRoot2" presStyleCnt="0">
        <dgm:presLayoutVars>
          <dgm:hierBranch val="init"/>
        </dgm:presLayoutVars>
      </dgm:prSet>
      <dgm:spPr/>
    </dgm:pt>
    <dgm:pt modelId="{48295E3E-543B-4425-B81F-6B64FC99DED1}" type="pres">
      <dgm:prSet presAssocID="{0B1F85C0-749B-4837-A35E-F307F5B28F2F}" presName="rootComposite" presStyleCnt="0"/>
      <dgm:spPr/>
    </dgm:pt>
    <dgm:pt modelId="{3697FDA1-0945-4531-9361-529C7FABAF98}" type="pres">
      <dgm:prSet presAssocID="{0B1F85C0-749B-4837-A35E-F307F5B28F2F}" presName="rootText" presStyleLbl="node3" presStyleIdx="2" presStyleCnt="6" custLinFactNeighborX="-87714">
        <dgm:presLayoutVars>
          <dgm:chPref val="3"/>
        </dgm:presLayoutVars>
      </dgm:prSet>
      <dgm:spPr/>
    </dgm:pt>
    <dgm:pt modelId="{64EC7FC4-6E3B-4A6F-A936-9EB5CAE7FC59}" type="pres">
      <dgm:prSet presAssocID="{0B1F85C0-749B-4837-A35E-F307F5B28F2F}" presName="rootConnector" presStyleLbl="node3" presStyleIdx="2" presStyleCnt="6"/>
      <dgm:spPr/>
    </dgm:pt>
    <dgm:pt modelId="{69A0EAF0-03E6-4693-9E45-98972F5B1975}" type="pres">
      <dgm:prSet presAssocID="{0B1F85C0-749B-4837-A35E-F307F5B28F2F}" presName="hierChild4" presStyleCnt="0"/>
      <dgm:spPr/>
    </dgm:pt>
    <dgm:pt modelId="{4E263520-EDFE-4E2D-9E71-BB91FEDA88EC}" type="pres">
      <dgm:prSet presAssocID="{0B1F85C0-749B-4837-A35E-F307F5B28F2F}" presName="hierChild5" presStyleCnt="0"/>
      <dgm:spPr/>
    </dgm:pt>
    <dgm:pt modelId="{8B362C96-9A1A-469A-9E7E-80B8FB1DAA47}" type="pres">
      <dgm:prSet presAssocID="{9C2566B1-CEE7-4D47-82EB-808A7CD3E68C}" presName="hierChild5" presStyleCnt="0"/>
      <dgm:spPr/>
    </dgm:pt>
    <dgm:pt modelId="{74CE8E8C-459D-4DD0-802C-DD64534C6D9B}" type="pres">
      <dgm:prSet presAssocID="{6C8FFD6B-13C9-4856-80CF-A638A74C93F5}" presName="Name37" presStyleLbl="parChTrans1D2" presStyleIdx="1" presStyleCnt="2"/>
      <dgm:spPr/>
    </dgm:pt>
    <dgm:pt modelId="{37EF1E03-CDDE-4905-A436-7AA4B7C0E954}" type="pres">
      <dgm:prSet presAssocID="{2EFCF95F-0C56-43BD-8B9F-DE62D8B2DE69}" presName="hierRoot2" presStyleCnt="0">
        <dgm:presLayoutVars>
          <dgm:hierBranch val="init"/>
        </dgm:presLayoutVars>
      </dgm:prSet>
      <dgm:spPr/>
    </dgm:pt>
    <dgm:pt modelId="{6C6F06E8-D300-4B34-8B42-410C9B4ECC5F}" type="pres">
      <dgm:prSet presAssocID="{2EFCF95F-0C56-43BD-8B9F-DE62D8B2DE69}" presName="rootComposite" presStyleCnt="0"/>
      <dgm:spPr/>
    </dgm:pt>
    <dgm:pt modelId="{8A4D8ABF-284F-424F-B86E-4E2CABB2AD6A}" type="pres">
      <dgm:prSet presAssocID="{2EFCF95F-0C56-43BD-8B9F-DE62D8B2DE69}" presName="rootText" presStyleLbl="node2" presStyleIdx="1" presStyleCnt="2" custLinFactNeighborX="61236" custLinFactNeighborY="185">
        <dgm:presLayoutVars>
          <dgm:chPref val="3"/>
        </dgm:presLayoutVars>
      </dgm:prSet>
      <dgm:spPr/>
    </dgm:pt>
    <dgm:pt modelId="{C4C46938-9405-4DBF-8047-B8D662253735}" type="pres">
      <dgm:prSet presAssocID="{2EFCF95F-0C56-43BD-8B9F-DE62D8B2DE69}" presName="rootConnector" presStyleLbl="node2" presStyleIdx="1" presStyleCnt="2"/>
      <dgm:spPr/>
    </dgm:pt>
    <dgm:pt modelId="{040E86B3-B6E9-440E-9A96-D54B6D2098D2}" type="pres">
      <dgm:prSet presAssocID="{2EFCF95F-0C56-43BD-8B9F-DE62D8B2DE69}" presName="hierChild4" presStyleCnt="0"/>
      <dgm:spPr/>
    </dgm:pt>
    <dgm:pt modelId="{27E11889-849A-4393-ABCF-142155658200}" type="pres">
      <dgm:prSet presAssocID="{B2B9317C-A936-456F-8B93-08CE538D2C47}" presName="Name37" presStyleLbl="parChTrans1D3" presStyleIdx="3" presStyleCnt="6"/>
      <dgm:spPr/>
    </dgm:pt>
    <dgm:pt modelId="{676076D7-BA38-44EB-A04B-3392966A7F4F}" type="pres">
      <dgm:prSet presAssocID="{661FD0A5-9232-4555-A031-7C17183284B2}" presName="hierRoot2" presStyleCnt="0">
        <dgm:presLayoutVars>
          <dgm:hierBranch val="init"/>
        </dgm:presLayoutVars>
      </dgm:prSet>
      <dgm:spPr/>
    </dgm:pt>
    <dgm:pt modelId="{BBF0F204-C646-4560-BA20-6FF457BDAACF}" type="pres">
      <dgm:prSet presAssocID="{661FD0A5-9232-4555-A031-7C17183284B2}" presName="rootComposite" presStyleCnt="0"/>
      <dgm:spPr/>
    </dgm:pt>
    <dgm:pt modelId="{F61D5C08-070F-4D38-B5E9-24CB9A724B64}" type="pres">
      <dgm:prSet presAssocID="{661FD0A5-9232-4555-A031-7C17183284B2}" presName="rootText" presStyleLbl="node3" presStyleIdx="3" presStyleCnt="6" custLinFactNeighborX="62715" custLinFactNeighborY="2424">
        <dgm:presLayoutVars>
          <dgm:chPref val="3"/>
        </dgm:presLayoutVars>
      </dgm:prSet>
      <dgm:spPr/>
    </dgm:pt>
    <dgm:pt modelId="{59F5FC6D-46AC-41A9-8FB2-1CAEDDC869A8}" type="pres">
      <dgm:prSet presAssocID="{661FD0A5-9232-4555-A031-7C17183284B2}" presName="rootConnector" presStyleLbl="node3" presStyleIdx="3" presStyleCnt="6"/>
      <dgm:spPr/>
    </dgm:pt>
    <dgm:pt modelId="{8C08B241-976B-4368-AAA0-3F307DBBFE98}" type="pres">
      <dgm:prSet presAssocID="{661FD0A5-9232-4555-A031-7C17183284B2}" presName="hierChild4" presStyleCnt="0"/>
      <dgm:spPr/>
    </dgm:pt>
    <dgm:pt modelId="{83C961CF-1C99-42DA-9E93-E968D2BD1F74}" type="pres">
      <dgm:prSet presAssocID="{661FD0A5-9232-4555-A031-7C17183284B2}" presName="hierChild5" presStyleCnt="0"/>
      <dgm:spPr/>
    </dgm:pt>
    <dgm:pt modelId="{2E007998-BE7B-4A7C-B2D7-2BFD44466CBE}" type="pres">
      <dgm:prSet presAssocID="{6A37422D-A2E1-4CFD-982B-DAA90514D1DC}" presName="Name37" presStyleLbl="parChTrans1D3" presStyleIdx="4" presStyleCnt="6"/>
      <dgm:spPr/>
    </dgm:pt>
    <dgm:pt modelId="{667CCBBB-2D7A-4D86-880C-31326A69B5D6}" type="pres">
      <dgm:prSet presAssocID="{D81E14D5-8134-4610-9610-89C732E81C30}" presName="hierRoot2" presStyleCnt="0">
        <dgm:presLayoutVars>
          <dgm:hierBranch val="init"/>
        </dgm:presLayoutVars>
      </dgm:prSet>
      <dgm:spPr/>
    </dgm:pt>
    <dgm:pt modelId="{380AD6C0-E8D1-443B-83DB-8FB4FC72F0D2}" type="pres">
      <dgm:prSet presAssocID="{D81E14D5-8134-4610-9610-89C732E81C30}" presName="rootComposite" presStyleCnt="0"/>
      <dgm:spPr/>
    </dgm:pt>
    <dgm:pt modelId="{746A60D2-B4AA-41D5-85C8-93AC6206A848}" type="pres">
      <dgm:prSet presAssocID="{D81E14D5-8134-4610-9610-89C732E81C30}" presName="rootText" presStyleLbl="node3" presStyleIdx="4" presStyleCnt="6" custLinFactNeighborX="61489" custLinFactNeighborY="185">
        <dgm:presLayoutVars>
          <dgm:chPref val="3"/>
        </dgm:presLayoutVars>
      </dgm:prSet>
      <dgm:spPr/>
    </dgm:pt>
    <dgm:pt modelId="{8C145A0F-DEA8-4316-BA88-C1E4091E44C3}" type="pres">
      <dgm:prSet presAssocID="{D81E14D5-8134-4610-9610-89C732E81C30}" presName="rootConnector" presStyleLbl="node3" presStyleIdx="4" presStyleCnt="6"/>
      <dgm:spPr/>
    </dgm:pt>
    <dgm:pt modelId="{2ED809A8-5EEE-4E50-B0E6-14B30D6EBF1F}" type="pres">
      <dgm:prSet presAssocID="{D81E14D5-8134-4610-9610-89C732E81C30}" presName="hierChild4" presStyleCnt="0"/>
      <dgm:spPr/>
    </dgm:pt>
    <dgm:pt modelId="{31C400F4-312B-4265-9C75-4D91866B713A}" type="pres">
      <dgm:prSet presAssocID="{D81E14D5-8134-4610-9610-89C732E81C30}" presName="hierChild5" presStyleCnt="0"/>
      <dgm:spPr/>
    </dgm:pt>
    <dgm:pt modelId="{024A1146-CE67-4E4F-8703-8770C731A0FB}" type="pres">
      <dgm:prSet presAssocID="{8BD243CD-43FE-4FE7-8787-098EB9D3115A}" presName="Name37" presStyleLbl="parChTrans1D3" presStyleIdx="5" presStyleCnt="6"/>
      <dgm:spPr/>
    </dgm:pt>
    <dgm:pt modelId="{6EE93B8B-2D4C-42BD-BC8E-63396EAB621C}" type="pres">
      <dgm:prSet presAssocID="{1A0AB7FF-FEE9-4E37-8464-429BD002B0CE}" presName="hierRoot2" presStyleCnt="0">
        <dgm:presLayoutVars>
          <dgm:hierBranch val="init"/>
        </dgm:presLayoutVars>
      </dgm:prSet>
      <dgm:spPr/>
    </dgm:pt>
    <dgm:pt modelId="{3DDF2366-9364-46ED-A800-58E5E30D34F2}" type="pres">
      <dgm:prSet presAssocID="{1A0AB7FF-FEE9-4E37-8464-429BD002B0CE}" presName="rootComposite" presStyleCnt="0"/>
      <dgm:spPr/>
    </dgm:pt>
    <dgm:pt modelId="{72D3D6CA-0EEE-4662-9A1F-A6CEBAA71408}" type="pres">
      <dgm:prSet presAssocID="{1A0AB7FF-FEE9-4E37-8464-429BD002B0CE}" presName="rootText" presStyleLbl="node3" presStyleIdx="5" presStyleCnt="6" custLinFactNeighborX="61489" custLinFactNeighborY="67">
        <dgm:presLayoutVars>
          <dgm:chPref val="3"/>
        </dgm:presLayoutVars>
      </dgm:prSet>
      <dgm:spPr/>
    </dgm:pt>
    <dgm:pt modelId="{8A2C2503-436D-4934-B5EE-87E037F7CF58}" type="pres">
      <dgm:prSet presAssocID="{1A0AB7FF-FEE9-4E37-8464-429BD002B0CE}" presName="rootConnector" presStyleLbl="node3" presStyleIdx="5" presStyleCnt="6"/>
      <dgm:spPr/>
    </dgm:pt>
    <dgm:pt modelId="{E8EFD866-BA59-421F-8204-1EF93DD9D43E}" type="pres">
      <dgm:prSet presAssocID="{1A0AB7FF-FEE9-4E37-8464-429BD002B0CE}" presName="hierChild4" presStyleCnt="0"/>
      <dgm:spPr/>
    </dgm:pt>
    <dgm:pt modelId="{63B75535-20E0-4001-9BCB-758574E69659}" type="pres">
      <dgm:prSet presAssocID="{1A0AB7FF-FEE9-4E37-8464-429BD002B0CE}" presName="hierChild5" presStyleCnt="0"/>
      <dgm:spPr/>
    </dgm:pt>
    <dgm:pt modelId="{047D424B-A57A-46DD-BE6D-ED69AD370E27}" type="pres">
      <dgm:prSet presAssocID="{2EFCF95F-0C56-43BD-8B9F-DE62D8B2DE69}" presName="hierChild5" presStyleCnt="0"/>
      <dgm:spPr/>
    </dgm:pt>
    <dgm:pt modelId="{53D1E869-2CEF-4342-A2C4-DF260525B7A4}" type="pres">
      <dgm:prSet presAssocID="{F3AA1362-136A-4FFA-A72A-428DC26504DC}" presName="hierChild3" presStyleCnt="0"/>
      <dgm:spPr/>
    </dgm:pt>
  </dgm:ptLst>
  <dgm:cxnLst>
    <dgm:cxn modelId="{8E34D47A-6312-4509-8D15-62408DCA269E}" type="presOf" srcId="{661FD0A5-9232-4555-A031-7C17183284B2}" destId="{59F5FC6D-46AC-41A9-8FB2-1CAEDDC869A8}" srcOrd="1" destOrd="0" presId="urn:microsoft.com/office/officeart/2005/8/layout/orgChart1"/>
    <dgm:cxn modelId="{08F8F046-9887-4B40-9FD4-3D4A445076B0}" srcId="{832E3FEB-FC95-4F39-B5E2-11092A4AA780}" destId="{F3AA1362-136A-4FFA-A72A-428DC26504DC}" srcOrd="0" destOrd="0" parTransId="{47E6D373-5BC5-4B8C-B8D8-7196B929435F}" sibTransId="{BB76B5A0-D40D-41CB-B312-692A8E2DD111}"/>
    <dgm:cxn modelId="{D831A9E9-4A51-4F4D-8B32-D7B939E8F2CB}" type="presOf" srcId="{D4D3E8BD-6D63-4503-A985-841F9B06751A}" destId="{A08630BE-A7B5-43FD-AEA6-7F5E25005A91}" srcOrd="0" destOrd="0" presId="urn:microsoft.com/office/officeart/2005/8/layout/orgChart1"/>
    <dgm:cxn modelId="{9F3AF353-5CEF-41F9-91DC-8AB7DB7CC8CA}" srcId="{F3AA1362-136A-4FFA-A72A-428DC26504DC}" destId="{9C2566B1-CEE7-4D47-82EB-808A7CD3E68C}" srcOrd="0" destOrd="0" parTransId="{F950D988-F583-4ADC-8B8F-3D06693E7E57}" sibTransId="{9EF5DDFB-362A-48FE-AE21-909D72287638}"/>
    <dgm:cxn modelId="{E934E159-45D5-4593-BC13-7438A91A66C1}" srcId="{9C2566B1-CEE7-4D47-82EB-808A7CD3E68C}" destId="{ACEECD47-5410-40A1-B337-CD164985D8EF}" srcOrd="0" destOrd="0" parTransId="{AF443C30-391D-40D7-B7A9-D44DF0E88AEB}" sibTransId="{0922595E-E065-4FA1-AF76-B4752649AFA4}"/>
    <dgm:cxn modelId="{C7DD10B8-9AE2-4C88-A85B-6DD50314E00C}" type="presOf" srcId="{B2B9317C-A936-456F-8B93-08CE538D2C47}" destId="{27E11889-849A-4393-ABCF-142155658200}" srcOrd="0" destOrd="0" presId="urn:microsoft.com/office/officeart/2005/8/layout/orgChart1"/>
    <dgm:cxn modelId="{46CF3608-196B-4C7E-B80D-446A393C5E87}" type="presOf" srcId="{3B942648-1E99-409B-8ABA-098E30C00106}" destId="{18AFE830-D3F4-437E-A33F-F1816430D665}" srcOrd="0" destOrd="0" presId="urn:microsoft.com/office/officeart/2005/8/layout/orgChart1"/>
    <dgm:cxn modelId="{06BCA3AC-126F-4028-8A5E-23D55CE888B5}" type="presOf" srcId="{D81E14D5-8134-4610-9610-89C732E81C30}" destId="{746A60D2-B4AA-41D5-85C8-93AC6206A848}" srcOrd="0" destOrd="0" presId="urn:microsoft.com/office/officeart/2005/8/layout/orgChart1"/>
    <dgm:cxn modelId="{6B93090C-381E-4DC1-9ED6-E6FE9F408445}" type="presOf" srcId="{F3AA1362-136A-4FFA-A72A-428DC26504DC}" destId="{FAA93FD7-266E-49D9-A019-880E366FCDBF}" srcOrd="0" destOrd="0" presId="urn:microsoft.com/office/officeart/2005/8/layout/orgChart1"/>
    <dgm:cxn modelId="{2790F40C-5537-4AA3-9D86-B673F771FDC3}" srcId="{F3AA1362-136A-4FFA-A72A-428DC26504DC}" destId="{2EFCF95F-0C56-43BD-8B9F-DE62D8B2DE69}" srcOrd="1" destOrd="0" parTransId="{6C8FFD6B-13C9-4856-80CF-A638A74C93F5}" sibTransId="{121BBBD9-BCF2-4DE9-A219-E341D78FFA13}"/>
    <dgm:cxn modelId="{5EB590E6-BBEA-44CB-8EDE-45D0006F7F25}" type="presOf" srcId="{AF443C30-391D-40D7-B7A9-D44DF0E88AEB}" destId="{F9DAB6F8-E6A3-4CAF-9205-820D942628B5}" srcOrd="0" destOrd="0" presId="urn:microsoft.com/office/officeart/2005/8/layout/orgChart1"/>
    <dgm:cxn modelId="{0509ADCC-43BA-4663-A62F-923785EC87B1}" type="presOf" srcId="{832E3FEB-FC95-4F39-B5E2-11092A4AA780}" destId="{89D54694-4E87-465B-AAC5-AA6838047CC0}" srcOrd="0" destOrd="0" presId="urn:microsoft.com/office/officeart/2005/8/layout/orgChart1"/>
    <dgm:cxn modelId="{8ACD24AE-EB10-445B-86E8-9D94EE9BD3EE}" srcId="{2EFCF95F-0C56-43BD-8B9F-DE62D8B2DE69}" destId="{661FD0A5-9232-4555-A031-7C17183284B2}" srcOrd="0" destOrd="0" parTransId="{B2B9317C-A936-456F-8B93-08CE538D2C47}" sibTransId="{FE16C452-82FB-475E-89D9-747833AB7CDA}"/>
    <dgm:cxn modelId="{3BB1B375-F1A2-4DB9-857B-A6D862F69D40}" type="presOf" srcId="{ACEECD47-5410-40A1-B337-CD164985D8EF}" destId="{38873252-FA40-479D-B5F2-4B2DDFCAFFF2}" srcOrd="1" destOrd="0" presId="urn:microsoft.com/office/officeart/2005/8/layout/orgChart1"/>
    <dgm:cxn modelId="{90661B29-EA8B-4FD1-8C81-68BF261A617B}" type="presOf" srcId="{9C2566B1-CEE7-4D47-82EB-808A7CD3E68C}" destId="{38E20644-2177-467E-9794-505F2368CA9E}" srcOrd="0" destOrd="0" presId="urn:microsoft.com/office/officeart/2005/8/layout/orgChart1"/>
    <dgm:cxn modelId="{E3F0F20E-8EED-4A77-8124-B764308570C9}" type="presOf" srcId="{ACEECD47-5410-40A1-B337-CD164985D8EF}" destId="{0177CBD3-32C1-4872-94DB-157C782BC62F}" srcOrd="0" destOrd="0" presId="urn:microsoft.com/office/officeart/2005/8/layout/orgChart1"/>
    <dgm:cxn modelId="{B9C09B95-E8FF-4785-8F8A-0687F535967F}" srcId="{2EFCF95F-0C56-43BD-8B9F-DE62D8B2DE69}" destId="{D81E14D5-8134-4610-9610-89C732E81C30}" srcOrd="1" destOrd="0" parTransId="{6A37422D-A2E1-4CFD-982B-DAA90514D1DC}" sibTransId="{BB3DC246-54D5-4646-B065-40A98C8B94B6}"/>
    <dgm:cxn modelId="{F583D3A7-873F-468A-878D-D9056FE6296F}" type="presOf" srcId="{9C2566B1-CEE7-4D47-82EB-808A7CD3E68C}" destId="{625B9FFA-F7F9-4AEA-A080-AA780A670347}" srcOrd="1" destOrd="0" presId="urn:microsoft.com/office/officeart/2005/8/layout/orgChart1"/>
    <dgm:cxn modelId="{591C4664-349A-4F8B-83DF-35676F8DAE0A}" srcId="{9C2566B1-CEE7-4D47-82EB-808A7CD3E68C}" destId="{D4D3E8BD-6D63-4503-A985-841F9B06751A}" srcOrd="1" destOrd="0" parTransId="{773AA74A-8A43-484C-A30F-B409B5FF6294}" sibTransId="{EBFC3D15-D836-4D0F-BA80-30369BC9757A}"/>
    <dgm:cxn modelId="{F614E1FF-24D7-40C8-BCD6-2F892710000F}" type="presOf" srcId="{1A0AB7FF-FEE9-4E37-8464-429BD002B0CE}" destId="{8A2C2503-436D-4934-B5EE-87E037F7CF58}" srcOrd="1" destOrd="0" presId="urn:microsoft.com/office/officeart/2005/8/layout/orgChart1"/>
    <dgm:cxn modelId="{49DBCC11-D4FD-4289-B49D-836DACC3C4C9}" type="presOf" srcId="{6A37422D-A2E1-4CFD-982B-DAA90514D1DC}" destId="{2E007998-BE7B-4A7C-B2D7-2BFD44466CBE}" srcOrd="0" destOrd="0" presId="urn:microsoft.com/office/officeart/2005/8/layout/orgChart1"/>
    <dgm:cxn modelId="{55A8C30D-0F64-4E0E-AA0D-1B96E42A7026}" srcId="{9C2566B1-CEE7-4D47-82EB-808A7CD3E68C}" destId="{0B1F85C0-749B-4837-A35E-F307F5B28F2F}" srcOrd="2" destOrd="0" parTransId="{3B942648-1E99-409B-8ABA-098E30C00106}" sibTransId="{57936E89-7EC5-470E-93E7-FBB2A2952CA5}"/>
    <dgm:cxn modelId="{8EE282AF-633F-47D9-893B-C59729FEDE73}" type="presOf" srcId="{1A0AB7FF-FEE9-4E37-8464-429BD002B0CE}" destId="{72D3D6CA-0EEE-4662-9A1F-A6CEBAA71408}" srcOrd="0" destOrd="0" presId="urn:microsoft.com/office/officeart/2005/8/layout/orgChart1"/>
    <dgm:cxn modelId="{A621F132-1C4B-495A-BC3D-3B1971C2DB63}" type="presOf" srcId="{8BD243CD-43FE-4FE7-8787-098EB9D3115A}" destId="{024A1146-CE67-4E4F-8703-8770C731A0FB}" srcOrd="0" destOrd="0" presId="urn:microsoft.com/office/officeart/2005/8/layout/orgChart1"/>
    <dgm:cxn modelId="{816A0C9C-D34B-4398-B456-54FCF4462473}" type="presOf" srcId="{661FD0A5-9232-4555-A031-7C17183284B2}" destId="{F61D5C08-070F-4D38-B5E9-24CB9A724B64}" srcOrd="0" destOrd="0" presId="urn:microsoft.com/office/officeart/2005/8/layout/orgChart1"/>
    <dgm:cxn modelId="{E0BD52A8-1714-4363-A8CA-C2FC15CB020E}" type="presOf" srcId="{2EFCF95F-0C56-43BD-8B9F-DE62D8B2DE69}" destId="{C4C46938-9405-4DBF-8047-B8D662253735}" srcOrd="1" destOrd="0" presId="urn:microsoft.com/office/officeart/2005/8/layout/orgChart1"/>
    <dgm:cxn modelId="{CB44CE23-3B4C-4A92-B335-BF16998A8E94}" type="presOf" srcId="{773AA74A-8A43-484C-A30F-B409B5FF6294}" destId="{F0096FAA-3B8D-4DDA-9703-1287A3DBB9DF}" srcOrd="0" destOrd="0" presId="urn:microsoft.com/office/officeart/2005/8/layout/orgChart1"/>
    <dgm:cxn modelId="{65623E3A-17D5-4B4C-ABD4-B29D73F7E796}" type="presOf" srcId="{2EFCF95F-0C56-43BD-8B9F-DE62D8B2DE69}" destId="{8A4D8ABF-284F-424F-B86E-4E2CABB2AD6A}" srcOrd="0" destOrd="0" presId="urn:microsoft.com/office/officeart/2005/8/layout/orgChart1"/>
    <dgm:cxn modelId="{1BD8B3B6-A741-40BB-AF52-56226377417B}" type="presOf" srcId="{D4D3E8BD-6D63-4503-A985-841F9B06751A}" destId="{9C3934F9-456E-4BD7-992B-FCA88CFAC88D}" srcOrd="1" destOrd="0" presId="urn:microsoft.com/office/officeart/2005/8/layout/orgChart1"/>
    <dgm:cxn modelId="{4562C503-4206-4480-BF01-269C161334EA}" type="presOf" srcId="{D81E14D5-8134-4610-9610-89C732E81C30}" destId="{8C145A0F-DEA8-4316-BA88-C1E4091E44C3}" srcOrd="1" destOrd="0" presId="urn:microsoft.com/office/officeart/2005/8/layout/orgChart1"/>
    <dgm:cxn modelId="{9CFBEA0C-B568-49A5-9A97-6DBC54500E79}" type="presOf" srcId="{F3AA1362-136A-4FFA-A72A-428DC26504DC}" destId="{C792BEC1-3EFE-4CF3-B5A6-F72366B335E5}" srcOrd="1" destOrd="0" presId="urn:microsoft.com/office/officeart/2005/8/layout/orgChart1"/>
    <dgm:cxn modelId="{5DD0E300-4232-4226-8F0C-97F2072C7486}" type="presOf" srcId="{6C8FFD6B-13C9-4856-80CF-A638A74C93F5}" destId="{74CE8E8C-459D-4DD0-802C-DD64534C6D9B}" srcOrd="0" destOrd="0" presId="urn:microsoft.com/office/officeart/2005/8/layout/orgChart1"/>
    <dgm:cxn modelId="{FFE7E4FB-0D4F-446D-87AB-9A9D4B26BD07}" type="presOf" srcId="{0B1F85C0-749B-4837-A35E-F307F5B28F2F}" destId="{64EC7FC4-6E3B-4A6F-A936-9EB5CAE7FC59}" srcOrd="1" destOrd="0" presId="urn:microsoft.com/office/officeart/2005/8/layout/orgChart1"/>
    <dgm:cxn modelId="{F4CE06CD-A120-40FF-8985-A0E68DEBEA84}" type="presOf" srcId="{0B1F85C0-749B-4837-A35E-F307F5B28F2F}" destId="{3697FDA1-0945-4531-9361-529C7FABAF98}" srcOrd="0" destOrd="0" presId="urn:microsoft.com/office/officeart/2005/8/layout/orgChart1"/>
    <dgm:cxn modelId="{8D13AC97-A1D9-4183-A28B-07BBF2BDD921}" srcId="{2EFCF95F-0C56-43BD-8B9F-DE62D8B2DE69}" destId="{1A0AB7FF-FEE9-4E37-8464-429BD002B0CE}" srcOrd="2" destOrd="0" parTransId="{8BD243CD-43FE-4FE7-8787-098EB9D3115A}" sibTransId="{A5FD70A2-5B13-4518-AC2F-409F4A2AE020}"/>
    <dgm:cxn modelId="{78DF27C8-CD88-4162-B2D1-CB94843B0722}" type="presOf" srcId="{F950D988-F583-4ADC-8B8F-3D06693E7E57}" destId="{8A70CB75-4377-4703-BDE1-45A577D7C907}" srcOrd="0" destOrd="0" presId="urn:microsoft.com/office/officeart/2005/8/layout/orgChart1"/>
    <dgm:cxn modelId="{FA0811C8-B44D-45FA-BFAC-BC9CA5AEB193}" type="presParOf" srcId="{89D54694-4E87-465B-AAC5-AA6838047CC0}" destId="{738B16EC-32EE-4073-8682-F6FE1F5BE34E}" srcOrd="0" destOrd="0" presId="urn:microsoft.com/office/officeart/2005/8/layout/orgChart1"/>
    <dgm:cxn modelId="{7F50E116-7074-4940-A1DF-75FC8E62FECF}" type="presParOf" srcId="{738B16EC-32EE-4073-8682-F6FE1F5BE34E}" destId="{FB90B6B8-1C7E-4AC5-84BD-FC2838102B5E}" srcOrd="0" destOrd="0" presId="urn:microsoft.com/office/officeart/2005/8/layout/orgChart1"/>
    <dgm:cxn modelId="{7A653C28-CE28-40F2-99D1-29D850CBDF21}" type="presParOf" srcId="{FB90B6B8-1C7E-4AC5-84BD-FC2838102B5E}" destId="{FAA93FD7-266E-49D9-A019-880E366FCDBF}" srcOrd="0" destOrd="0" presId="urn:microsoft.com/office/officeart/2005/8/layout/orgChart1"/>
    <dgm:cxn modelId="{A2073362-6759-4D44-B749-224D3AC7E06A}" type="presParOf" srcId="{FB90B6B8-1C7E-4AC5-84BD-FC2838102B5E}" destId="{C792BEC1-3EFE-4CF3-B5A6-F72366B335E5}" srcOrd="1" destOrd="0" presId="urn:microsoft.com/office/officeart/2005/8/layout/orgChart1"/>
    <dgm:cxn modelId="{73FCA446-D26E-4627-8D60-C5EBA3CF89B1}" type="presParOf" srcId="{738B16EC-32EE-4073-8682-F6FE1F5BE34E}" destId="{D1B413DB-D238-4C18-9CDA-2D0AF31FC407}" srcOrd="1" destOrd="0" presId="urn:microsoft.com/office/officeart/2005/8/layout/orgChart1"/>
    <dgm:cxn modelId="{9E301CD1-A243-41E0-9540-E03C517BC7DF}" type="presParOf" srcId="{D1B413DB-D238-4C18-9CDA-2D0AF31FC407}" destId="{8A70CB75-4377-4703-BDE1-45A577D7C907}" srcOrd="0" destOrd="0" presId="urn:microsoft.com/office/officeart/2005/8/layout/orgChart1"/>
    <dgm:cxn modelId="{F74C2069-F2F6-49E5-B81A-BC3F517D56E6}" type="presParOf" srcId="{D1B413DB-D238-4C18-9CDA-2D0AF31FC407}" destId="{C40EE070-3896-4FC5-8A5E-16EABDDFBBAA}" srcOrd="1" destOrd="0" presId="urn:microsoft.com/office/officeart/2005/8/layout/orgChart1"/>
    <dgm:cxn modelId="{249C3936-0610-44E3-9BDB-70BCA0C72458}" type="presParOf" srcId="{C40EE070-3896-4FC5-8A5E-16EABDDFBBAA}" destId="{211053E9-5E90-48BD-90EA-12C391565DD1}" srcOrd="0" destOrd="0" presId="urn:microsoft.com/office/officeart/2005/8/layout/orgChart1"/>
    <dgm:cxn modelId="{1F5EC9A8-A96E-47F1-918F-9B7D31112B0C}" type="presParOf" srcId="{211053E9-5E90-48BD-90EA-12C391565DD1}" destId="{38E20644-2177-467E-9794-505F2368CA9E}" srcOrd="0" destOrd="0" presId="urn:microsoft.com/office/officeart/2005/8/layout/orgChart1"/>
    <dgm:cxn modelId="{CC21C9C4-37E4-4514-A03F-30AED629C6E8}" type="presParOf" srcId="{211053E9-5E90-48BD-90EA-12C391565DD1}" destId="{625B9FFA-F7F9-4AEA-A080-AA780A670347}" srcOrd="1" destOrd="0" presId="urn:microsoft.com/office/officeart/2005/8/layout/orgChart1"/>
    <dgm:cxn modelId="{9A88E1C0-C1C0-468E-A78F-2782A67DAC14}" type="presParOf" srcId="{C40EE070-3896-4FC5-8A5E-16EABDDFBBAA}" destId="{59114F45-2697-4A23-83F1-8D872A610F43}" srcOrd="1" destOrd="0" presId="urn:microsoft.com/office/officeart/2005/8/layout/orgChart1"/>
    <dgm:cxn modelId="{89B6F4E5-98D3-413D-A67A-4CB9B9EFAB16}" type="presParOf" srcId="{59114F45-2697-4A23-83F1-8D872A610F43}" destId="{F9DAB6F8-E6A3-4CAF-9205-820D942628B5}" srcOrd="0" destOrd="0" presId="urn:microsoft.com/office/officeart/2005/8/layout/orgChart1"/>
    <dgm:cxn modelId="{301AAA0D-CFDA-4DF2-A545-A942BFF3EFD8}" type="presParOf" srcId="{59114F45-2697-4A23-83F1-8D872A610F43}" destId="{771A009E-0BCA-4AB7-9B30-D41AB44E67B9}" srcOrd="1" destOrd="0" presId="urn:microsoft.com/office/officeart/2005/8/layout/orgChart1"/>
    <dgm:cxn modelId="{DDA28D0F-3D26-4798-BE72-A6CDC7ECEB6A}" type="presParOf" srcId="{771A009E-0BCA-4AB7-9B30-D41AB44E67B9}" destId="{13B12AA8-2FDF-4D51-937F-57178EF2DB61}" srcOrd="0" destOrd="0" presId="urn:microsoft.com/office/officeart/2005/8/layout/orgChart1"/>
    <dgm:cxn modelId="{27130059-1A98-44B4-973B-C2A51C1AA776}" type="presParOf" srcId="{13B12AA8-2FDF-4D51-937F-57178EF2DB61}" destId="{0177CBD3-32C1-4872-94DB-157C782BC62F}" srcOrd="0" destOrd="0" presId="urn:microsoft.com/office/officeart/2005/8/layout/orgChart1"/>
    <dgm:cxn modelId="{C71E9B6F-549E-42FF-8D61-B9DA1E03B548}" type="presParOf" srcId="{13B12AA8-2FDF-4D51-937F-57178EF2DB61}" destId="{38873252-FA40-479D-B5F2-4B2DDFCAFFF2}" srcOrd="1" destOrd="0" presId="urn:microsoft.com/office/officeart/2005/8/layout/orgChart1"/>
    <dgm:cxn modelId="{0A8114EE-7705-48B8-B369-4689A13E60B4}" type="presParOf" srcId="{771A009E-0BCA-4AB7-9B30-D41AB44E67B9}" destId="{FEABE271-446C-42ED-87BA-0B12CE2288C2}" srcOrd="1" destOrd="0" presId="urn:microsoft.com/office/officeart/2005/8/layout/orgChart1"/>
    <dgm:cxn modelId="{CD3168A5-F66C-4D22-BE1B-04C0753715A8}" type="presParOf" srcId="{771A009E-0BCA-4AB7-9B30-D41AB44E67B9}" destId="{F508E386-C564-47A7-947E-524A6DB2DC17}" srcOrd="2" destOrd="0" presId="urn:microsoft.com/office/officeart/2005/8/layout/orgChart1"/>
    <dgm:cxn modelId="{1976FAC5-72F1-4227-87C7-7063A636D185}" type="presParOf" srcId="{59114F45-2697-4A23-83F1-8D872A610F43}" destId="{F0096FAA-3B8D-4DDA-9703-1287A3DBB9DF}" srcOrd="2" destOrd="0" presId="urn:microsoft.com/office/officeart/2005/8/layout/orgChart1"/>
    <dgm:cxn modelId="{D07201F0-C102-43BE-9864-D2494E783EAD}" type="presParOf" srcId="{59114F45-2697-4A23-83F1-8D872A610F43}" destId="{94452638-B053-4B1E-9DE1-2630700EFD1D}" srcOrd="3" destOrd="0" presId="urn:microsoft.com/office/officeart/2005/8/layout/orgChart1"/>
    <dgm:cxn modelId="{F1E3E8C6-708C-411D-9B63-3A2D78607CCF}" type="presParOf" srcId="{94452638-B053-4B1E-9DE1-2630700EFD1D}" destId="{8E4BCB7B-6AAB-480D-8C77-9CF4BDD3F292}" srcOrd="0" destOrd="0" presId="urn:microsoft.com/office/officeart/2005/8/layout/orgChart1"/>
    <dgm:cxn modelId="{39FFB24D-6D3D-4BE3-869C-00FBD04B11B6}" type="presParOf" srcId="{8E4BCB7B-6AAB-480D-8C77-9CF4BDD3F292}" destId="{A08630BE-A7B5-43FD-AEA6-7F5E25005A91}" srcOrd="0" destOrd="0" presId="urn:microsoft.com/office/officeart/2005/8/layout/orgChart1"/>
    <dgm:cxn modelId="{4086A7B0-3AAE-4854-9203-C3F7622041E0}" type="presParOf" srcId="{8E4BCB7B-6AAB-480D-8C77-9CF4BDD3F292}" destId="{9C3934F9-456E-4BD7-992B-FCA88CFAC88D}" srcOrd="1" destOrd="0" presId="urn:microsoft.com/office/officeart/2005/8/layout/orgChart1"/>
    <dgm:cxn modelId="{8FF48968-7620-4844-9BD1-F029AB48BDC0}" type="presParOf" srcId="{94452638-B053-4B1E-9DE1-2630700EFD1D}" destId="{CF49DB65-06E1-4C47-87FB-F42EC3B75FA0}" srcOrd="1" destOrd="0" presId="urn:microsoft.com/office/officeart/2005/8/layout/orgChart1"/>
    <dgm:cxn modelId="{F98F8578-A69E-48D9-A183-590F7F88B7E1}" type="presParOf" srcId="{94452638-B053-4B1E-9DE1-2630700EFD1D}" destId="{1D9C602A-BECB-4EFB-B019-184CF8B09B8D}" srcOrd="2" destOrd="0" presId="urn:microsoft.com/office/officeart/2005/8/layout/orgChart1"/>
    <dgm:cxn modelId="{B2A4F7FF-C889-4266-B061-5C365FD8D43F}" type="presParOf" srcId="{59114F45-2697-4A23-83F1-8D872A610F43}" destId="{18AFE830-D3F4-437E-A33F-F1816430D665}" srcOrd="4" destOrd="0" presId="urn:microsoft.com/office/officeart/2005/8/layout/orgChart1"/>
    <dgm:cxn modelId="{2D07506B-CB42-4FD8-A970-7F1A0F050BBA}" type="presParOf" srcId="{59114F45-2697-4A23-83F1-8D872A610F43}" destId="{D000C0E2-F3FE-42BF-8D9C-DFED534E8E55}" srcOrd="5" destOrd="0" presId="urn:microsoft.com/office/officeart/2005/8/layout/orgChart1"/>
    <dgm:cxn modelId="{C15FC781-D19A-4C1E-9058-5992F8D66185}" type="presParOf" srcId="{D000C0E2-F3FE-42BF-8D9C-DFED534E8E55}" destId="{48295E3E-543B-4425-B81F-6B64FC99DED1}" srcOrd="0" destOrd="0" presId="urn:microsoft.com/office/officeart/2005/8/layout/orgChart1"/>
    <dgm:cxn modelId="{9B02E732-27EC-4F98-9EB1-42684F8793FD}" type="presParOf" srcId="{48295E3E-543B-4425-B81F-6B64FC99DED1}" destId="{3697FDA1-0945-4531-9361-529C7FABAF98}" srcOrd="0" destOrd="0" presId="urn:microsoft.com/office/officeart/2005/8/layout/orgChart1"/>
    <dgm:cxn modelId="{F4F38196-AF3F-49DD-89D1-E3BC49F4E15C}" type="presParOf" srcId="{48295E3E-543B-4425-B81F-6B64FC99DED1}" destId="{64EC7FC4-6E3B-4A6F-A936-9EB5CAE7FC59}" srcOrd="1" destOrd="0" presId="urn:microsoft.com/office/officeart/2005/8/layout/orgChart1"/>
    <dgm:cxn modelId="{429B594E-F49E-4BB6-A433-9F4A1740D2BE}" type="presParOf" srcId="{D000C0E2-F3FE-42BF-8D9C-DFED534E8E55}" destId="{69A0EAF0-03E6-4693-9E45-98972F5B1975}" srcOrd="1" destOrd="0" presId="urn:microsoft.com/office/officeart/2005/8/layout/orgChart1"/>
    <dgm:cxn modelId="{8AF5FA4D-9A5E-465F-9488-0B4B29827305}" type="presParOf" srcId="{D000C0E2-F3FE-42BF-8D9C-DFED534E8E55}" destId="{4E263520-EDFE-4E2D-9E71-BB91FEDA88EC}" srcOrd="2" destOrd="0" presId="urn:microsoft.com/office/officeart/2005/8/layout/orgChart1"/>
    <dgm:cxn modelId="{FD8E115D-CDFD-4361-A3E8-CBEC6ED73A24}" type="presParOf" srcId="{C40EE070-3896-4FC5-8A5E-16EABDDFBBAA}" destId="{8B362C96-9A1A-469A-9E7E-80B8FB1DAA47}" srcOrd="2" destOrd="0" presId="urn:microsoft.com/office/officeart/2005/8/layout/orgChart1"/>
    <dgm:cxn modelId="{9C0BE34A-C06D-47F1-9569-DD11AAEC7D09}" type="presParOf" srcId="{D1B413DB-D238-4C18-9CDA-2D0AF31FC407}" destId="{74CE8E8C-459D-4DD0-802C-DD64534C6D9B}" srcOrd="2" destOrd="0" presId="urn:microsoft.com/office/officeart/2005/8/layout/orgChart1"/>
    <dgm:cxn modelId="{E7AC5727-B95F-4537-87EE-B2DF6BBF0046}" type="presParOf" srcId="{D1B413DB-D238-4C18-9CDA-2D0AF31FC407}" destId="{37EF1E03-CDDE-4905-A436-7AA4B7C0E954}" srcOrd="3" destOrd="0" presId="urn:microsoft.com/office/officeart/2005/8/layout/orgChart1"/>
    <dgm:cxn modelId="{92BDA033-4235-4D9A-ACC2-A3F73C6A4D9B}" type="presParOf" srcId="{37EF1E03-CDDE-4905-A436-7AA4B7C0E954}" destId="{6C6F06E8-D300-4B34-8B42-410C9B4ECC5F}" srcOrd="0" destOrd="0" presId="urn:microsoft.com/office/officeart/2005/8/layout/orgChart1"/>
    <dgm:cxn modelId="{F55C9385-23BE-42A9-8067-34747B10EA72}" type="presParOf" srcId="{6C6F06E8-D300-4B34-8B42-410C9B4ECC5F}" destId="{8A4D8ABF-284F-424F-B86E-4E2CABB2AD6A}" srcOrd="0" destOrd="0" presId="urn:microsoft.com/office/officeart/2005/8/layout/orgChart1"/>
    <dgm:cxn modelId="{25A3C813-F0FC-418E-AE9A-B350C15A3CF4}" type="presParOf" srcId="{6C6F06E8-D300-4B34-8B42-410C9B4ECC5F}" destId="{C4C46938-9405-4DBF-8047-B8D662253735}" srcOrd="1" destOrd="0" presId="urn:microsoft.com/office/officeart/2005/8/layout/orgChart1"/>
    <dgm:cxn modelId="{724D2ACD-B1CA-4D5D-B8A4-B31AD2CCA73A}" type="presParOf" srcId="{37EF1E03-CDDE-4905-A436-7AA4B7C0E954}" destId="{040E86B3-B6E9-440E-9A96-D54B6D2098D2}" srcOrd="1" destOrd="0" presId="urn:microsoft.com/office/officeart/2005/8/layout/orgChart1"/>
    <dgm:cxn modelId="{50CD39DA-9BF4-4CAD-A430-711D97411141}" type="presParOf" srcId="{040E86B3-B6E9-440E-9A96-D54B6D2098D2}" destId="{27E11889-849A-4393-ABCF-142155658200}" srcOrd="0" destOrd="0" presId="urn:microsoft.com/office/officeart/2005/8/layout/orgChart1"/>
    <dgm:cxn modelId="{7EC34CD9-097A-44A8-9411-A4FB1378D174}" type="presParOf" srcId="{040E86B3-B6E9-440E-9A96-D54B6D2098D2}" destId="{676076D7-BA38-44EB-A04B-3392966A7F4F}" srcOrd="1" destOrd="0" presId="urn:microsoft.com/office/officeart/2005/8/layout/orgChart1"/>
    <dgm:cxn modelId="{C0EB3286-6D66-4268-BD7A-9170EFFA6B4E}" type="presParOf" srcId="{676076D7-BA38-44EB-A04B-3392966A7F4F}" destId="{BBF0F204-C646-4560-BA20-6FF457BDAACF}" srcOrd="0" destOrd="0" presId="urn:microsoft.com/office/officeart/2005/8/layout/orgChart1"/>
    <dgm:cxn modelId="{0EBC7C47-81EC-4DA8-8916-9EC28054835B}" type="presParOf" srcId="{BBF0F204-C646-4560-BA20-6FF457BDAACF}" destId="{F61D5C08-070F-4D38-B5E9-24CB9A724B64}" srcOrd="0" destOrd="0" presId="urn:microsoft.com/office/officeart/2005/8/layout/orgChart1"/>
    <dgm:cxn modelId="{D083470D-4BCB-4363-8685-F762BF52698E}" type="presParOf" srcId="{BBF0F204-C646-4560-BA20-6FF457BDAACF}" destId="{59F5FC6D-46AC-41A9-8FB2-1CAEDDC869A8}" srcOrd="1" destOrd="0" presId="urn:microsoft.com/office/officeart/2005/8/layout/orgChart1"/>
    <dgm:cxn modelId="{9B3B4338-499C-4676-A4B0-6CCC92CB7DD7}" type="presParOf" srcId="{676076D7-BA38-44EB-A04B-3392966A7F4F}" destId="{8C08B241-976B-4368-AAA0-3F307DBBFE98}" srcOrd="1" destOrd="0" presId="urn:microsoft.com/office/officeart/2005/8/layout/orgChart1"/>
    <dgm:cxn modelId="{AAAFD133-3B02-4253-81F3-B2CA475705E1}" type="presParOf" srcId="{676076D7-BA38-44EB-A04B-3392966A7F4F}" destId="{83C961CF-1C99-42DA-9E93-E968D2BD1F74}" srcOrd="2" destOrd="0" presId="urn:microsoft.com/office/officeart/2005/8/layout/orgChart1"/>
    <dgm:cxn modelId="{3A193D33-2820-4628-B8F1-63CF9273BD98}" type="presParOf" srcId="{040E86B3-B6E9-440E-9A96-D54B6D2098D2}" destId="{2E007998-BE7B-4A7C-B2D7-2BFD44466CBE}" srcOrd="2" destOrd="0" presId="urn:microsoft.com/office/officeart/2005/8/layout/orgChart1"/>
    <dgm:cxn modelId="{729AE836-CD59-4F0E-BE4C-B00CC0892074}" type="presParOf" srcId="{040E86B3-B6E9-440E-9A96-D54B6D2098D2}" destId="{667CCBBB-2D7A-4D86-880C-31326A69B5D6}" srcOrd="3" destOrd="0" presId="urn:microsoft.com/office/officeart/2005/8/layout/orgChart1"/>
    <dgm:cxn modelId="{96F3F6AB-6FD4-4499-9CDD-28ECEC7515B0}" type="presParOf" srcId="{667CCBBB-2D7A-4D86-880C-31326A69B5D6}" destId="{380AD6C0-E8D1-443B-83DB-8FB4FC72F0D2}" srcOrd="0" destOrd="0" presId="urn:microsoft.com/office/officeart/2005/8/layout/orgChart1"/>
    <dgm:cxn modelId="{CB6CE571-09FE-4080-895E-8EC6DECF7415}" type="presParOf" srcId="{380AD6C0-E8D1-443B-83DB-8FB4FC72F0D2}" destId="{746A60D2-B4AA-41D5-85C8-93AC6206A848}" srcOrd="0" destOrd="0" presId="urn:microsoft.com/office/officeart/2005/8/layout/orgChart1"/>
    <dgm:cxn modelId="{FB789F45-5DF0-43E9-AC49-6617603689CE}" type="presParOf" srcId="{380AD6C0-E8D1-443B-83DB-8FB4FC72F0D2}" destId="{8C145A0F-DEA8-4316-BA88-C1E4091E44C3}" srcOrd="1" destOrd="0" presId="urn:microsoft.com/office/officeart/2005/8/layout/orgChart1"/>
    <dgm:cxn modelId="{2B353A79-5BC0-4986-B18A-86B2C5545452}" type="presParOf" srcId="{667CCBBB-2D7A-4D86-880C-31326A69B5D6}" destId="{2ED809A8-5EEE-4E50-B0E6-14B30D6EBF1F}" srcOrd="1" destOrd="0" presId="urn:microsoft.com/office/officeart/2005/8/layout/orgChart1"/>
    <dgm:cxn modelId="{1AF22856-C3CC-483F-A94E-B0D36ABFB558}" type="presParOf" srcId="{667CCBBB-2D7A-4D86-880C-31326A69B5D6}" destId="{31C400F4-312B-4265-9C75-4D91866B713A}" srcOrd="2" destOrd="0" presId="urn:microsoft.com/office/officeart/2005/8/layout/orgChart1"/>
    <dgm:cxn modelId="{2CE52AF2-9709-40EE-80AA-D81553CA03B2}" type="presParOf" srcId="{040E86B3-B6E9-440E-9A96-D54B6D2098D2}" destId="{024A1146-CE67-4E4F-8703-8770C731A0FB}" srcOrd="4" destOrd="0" presId="urn:microsoft.com/office/officeart/2005/8/layout/orgChart1"/>
    <dgm:cxn modelId="{120CD588-1446-464D-B86A-8A1B03F7C729}" type="presParOf" srcId="{040E86B3-B6E9-440E-9A96-D54B6D2098D2}" destId="{6EE93B8B-2D4C-42BD-BC8E-63396EAB621C}" srcOrd="5" destOrd="0" presId="urn:microsoft.com/office/officeart/2005/8/layout/orgChart1"/>
    <dgm:cxn modelId="{237B102F-F412-474F-90D0-6A04C1E35428}" type="presParOf" srcId="{6EE93B8B-2D4C-42BD-BC8E-63396EAB621C}" destId="{3DDF2366-9364-46ED-A800-58E5E30D34F2}" srcOrd="0" destOrd="0" presId="urn:microsoft.com/office/officeart/2005/8/layout/orgChart1"/>
    <dgm:cxn modelId="{C2702333-EDF7-4938-8323-2590F603BA0D}" type="presParOf" srcId="{3DDF2366-9364-46ED-A800-58E5E30D34F2}" destId="{72D3D6CA-0EEE-4662-9A1F-A6CEBAA71408}" srcOrd="0" destOrd="0" presId="urn:microsoft.com/office/officeart/2005/8/layout/orgChart1"/>
    <dgm:cxn modelId="{6628A1E0-5854-470A-8694-03B62BBACD2D}" type="presParOf" srcId="{3DDF2366-9364-46ED-A800-58E5E30D34F2}" destId="{8A2C2503-436D-4934-B5EE-87E037F7CF58}" srcOrd="1" destOrd="0" presId="urn:microsoft.com/office/officeart/2005/8/layout/orgChart1"/>
    <dgm:cxn modelId="{545DBCBC-1542-40FC-A05D-282C5D56FE23}" type="presParOf" srcId="{6EE93B8B-2D4C-42BD-BC8E-63396EAB621C}" destId="{E8EFD866-BA59-421F-8204-1EF93DD9D43E}" srcOrd="1" destOrd="0" presId="urn:microsoft.com/office/officeart/2005/8/layout/orgChart1"/>
    <dgm:cxn modelId="{5A9E217B-7743-48A7-AFBE-6D6B7FA922C6}" type="presParOf" srcId="{6EE93B8B-2D4C-42BD-BC8E-63396EAB621C}" destId="{63B75535-20E0-4001-9BCB-758574E69659}" srcOrd="2" destOrd="0" presId="urn:microsoft.com/office/officeart/2005/8/layout/orgChart1"/>
    <dgm:cxn modelId="{CEEBAE4B-538E-484B-B780-61BC4F331A93}" type="presParOf" srcId="{37EF1E03-CDDE-4905-A436-7AA4B7C0E954}" destId="{047D424B-A57A-46DD-BE6D-ED69AD370E27}" srcOrd="2" destOrd="0" presId="urn:microsoft.com/office/officeart/2005/8/layout/orgChart1"/>
    <dgm:cxn modelId="{896040A4-8102-4280-9436-F8BFBB2EEAA2}" type="presParOf" srcId="{738B16EC-32EE-4073-8682-F6FE1F5BE34E}" destId="{53D1E869-2CEF-4342-A2C4-DF260525B7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0F7CF-49D0-42D6-8CDD-62E36C3EFB02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61B4A0E7-6611-4B15-9DC9-FC6AF75F03BF}">
      <dgm:prSet phldrT="[Text]"/>
      <dgm:spPr>
        <a:gradFill rotWithShape="0">
          <a:gsLst>
            <a:gs pos="0">
              <a:srgbClr val="00B050"/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sk-SK" dirty="0" smtClean="0"/>
            <a:t>Krátenie</a:t>
          </a:r>
          <a:endParaRPr lang="sk-SK" dirty="0"/>
        </a:p>
      </dgm:t>
    </dgm:pt>
    <dgm:pt modelId="{EA96F8F7-2183-4404-9312-691280D87134}" type="parTrans" cxnId="{454CCEE2-AE47-4CBC-95E7-C127FC94A6A4}">
      <dgm:prSet/>
      <dgm:spPr/>
      <dgm:t>
        <a:bodyPr/>
        <a:lstStyle/>
        <a:p>
          <a:endParaRPr lang="sk-SK"/>
        </a:p>
      </dgm:t>
    </dgm:pt>
    <dgm:pt modelId="{24430ADA-84D7-455C-9FB5-65777FDB7ECB}" type="sibTrans" cxnId="{454CCEE2-AE47-4CBC-95E7-C127FC94A6A4}">
      <dgm:prSet/>
      <dgm:spPr/>
      <dgm:t>
        <a:bodyPr/>
        <a:lstStyle/>
        <a:p>
          <a:endParaRPr lang="sk-SK"/>
        </a:p>
      </dgm:t>
    </dgm:pt>
    <dgm:pt modelId="{DDF92A79-E5E6-4343-B8BA-AE13EE26384C}">
      <dgm:prSet phldrT="[Text]"/>
      <dgm:spPr/>
      <dgm:t>
        <a:bodyPr/>
        <a:lstStyle/>
        <a:p>
          <a:r>
            <a:rPr lang="sk-SK" dirty="0" smtClean="0"/>
            <a:t>Rozširovanie</a:t>
          </a:r>
          <a:endParaRPr lang="sk-SK" dirty="0"/>
        </a:p>
      </dgm:t>
    </dgm:pt>
    <dgm:pt modelId="{37FD3469-2320-4BE5-92D2-74DA3742240A}" type="parTrans" cxnId="{2AB38E32-71DB-4E53-8C8A-4D0427698246}">
      <dgm:prSet/>
      <dgm:spPr/>
      <dgm:t>
        <a:bodyPr/>
        <a:lstStyle/>
        <a:p>
          <a:endParaRPr lang="sk-SK"/>
        </a:p>
      </dgm:t>
    </dgm:pt>
    <dgm:pt modelId="{71D9B88C-E6BE-44A8-8374-AF9D55FA0D91}" type="sibTrans" cxnId="{2AB38E32-71DB-4E53-8C8A-4D0427698246}">
      <dgm:prSet/>
      <dgm:spPr/>
      <dgm:t>
        <a:bodyPr/>
        <a:lstStyle/>
        <a:p>
          <a:endParaRPr lang="sk-SK"/>
        </a:p>
      </dgm:t>
    </dgm:pt>
    <dgm:pt modelId="{66ECBB48-68A2-48F2-A457-0A778589B090}" type="pres">
      <dgm:prSet presAssocID="{4960F7CF-49D0-42D6-8CDD-62E36C3EFB02}" presName="diagram" presStyleCnt="0">
        <dgm:presLayoutVars>
          <dgm:dir/>
          <dgm:resizeHandles val="exact"/>
        </dgm:presLayoutVars>
      </dgm:prSet>
      <dgm:spPr/>
    </dgm:pt>
    <dgm:pt modelId="{C6C6293F-3D50-4198-948E-DF2E24E1AFC4}" type="pres">
      <dgm:prSet presAssocID="{61B4A0E7-6611-4B15-9DC9-FC6AF75F03BF}" presName="node" presStyleLbl="node1" presStyleIdx="0" presStyleCnt="2" custScaleX="33784" custScaleY="30145" custLinFactNeighborX="-4136" custLinFactNeighborY="-14103">
        <dgm:presLayoutVars>
          <dgm:bulletEnabled val="1"/>
        </dgm:presLayoutVars>
      </dgm:prSet>
      <dgm:spPr/>
    </dgm:pt>
    <dgm:pt modelId="{D85BF267-A0B0-4DAC-8654-7FC2688D42DA}" type="pres">
      <dgm:prSet presAssocID="{24430ADA-84D7-455C-9FB5-65777FDB7ECB}" presName="sibTrans" presStyleCnt="0"/>
      <dgm:spPr/>
    </dgm:pt>
    <dgm:pt modelId="{66349456-0061-41DC-B3F4-30008E832BEA}" type="pres">
      <dgm:prSet presAssocID="{DDF92A79-E5E6-4343-B8BA-AE13EE26384C}" presName="node" presStyleLbl="node1" presStyleIdx="1" presStyleCnt="2" custScaleX="33784" custScaleY="30145" custLinFactNeighborX="5177" custLinFactNeighborY="646">
        <dgm:presLayoutVars>
          <dgm:bulletEnabled val="1"/>
        </dgm:presLayoutVars>
      </dgm:prSet>
      <dgm:spPr/>
    </dgm:pt>
  </dgm:ptLst>
  <dgm:cxnLst>
    <dgm:cxn modelId="{2AB38E32-71DB-4E53-8C8A-4D0427698246}" srcId="{4960F7CF-49D0-42D6-8CDD-62E36C3EFB02}" destId="{DDF92A79-E5E6-4343-B8BA-AE13EE26384C}" srcOrd="1" destOrd="0" parTransId="{37FD3469-2320-4BE5-92D2-74DA3742240A}" sibTransId="{71D9B88C-E6BE-44A8-8374-AF9D55FA0D91}"/>
    <dgm:cxn modelId="{9A0F5CD9-B891-4091-B794-1CEC7E041522}" type="presOf" srcId="{61B4A0E7-6611-4B15-9DC9-FC6AF75F03BF}" destId="{C6C6293F-3D50-4198-948E-DF2E24E1AFC4}" srcOrd="0" destOrd="0" presId="urn:microsoft.com/office/officeart/2005/8/layout/default"/>
    <dgm:cxn modelId="{454CCEE2-AE47-4CBC-95E7-C127FC94A6A4}" srcId="{4960F7CF-49D0-42D6-8CDD-62E36C3EFB02}" destId="{61B4A0E7-6611-4B15-9DC9-FC6AF75F03BF}" srcOrd="0" destOrd="0" parTransId="{EA96F8F7-2183-4404-9312-691280D87134}" sibTransId="{24430ADA-84D7-455C-9FB5-65777FDB7ECB}"/>
    <dgm:cxn modelId="{9FD79451-1CDC-42B6-8EC6-627489784D5E}" type="presOf" srcId="{DDF92A79-E5E6-4343-B8BA-AE13EE26384C}" destId="{66349456-0061-41DC-B3F4-30008E832BEA}" srcOrd="0" destOrd="0" presId="urn:microsoft.com/office/officeart/2005/8/layout/default"/>
    <dgm:cxn modelId="{50DF50E9-5DAF-4B97-85DB-C5E1EDCB9F18}" type="presOf" srcId="{4960F7CF-49D0-42D6-8CDD-62E36C3EFB02}" destId="{66ECBB48-68A2-48F2-A457-0A778589B090}" srcOrd="0" destOrd="0" presId="urn:microsoft.com/office/officeart/2005/8/layout/default"/>
    <dgm:cxn modelId="{994D2495-7F9C-4012-BC8E-BA7C3368628D}" type="presParOf" srcId="{66ECBB48-68A2-48F2-A457-0A778589B090}" destId="{C6C6293F-3D50-4198-948E-DF2E24E1AFC4}" srcOrd="0" destOrd="0" presId="urn:microsoft.com/office/officeart/2005/8/layout/default"/>
    <dgm:cxn modelId="{59CD3987-F0C0-4BE8-A352-4F26EA99DDB1}" type="presParOf" srcId="{66ECBB48-68A2-48F2-A457-0A778589B090}" destId="{D85BF267-A0B0-4DAC-8654-7FC2688D42DA}" srcOrd="1" destOrd="0" presId="urn:microsoft.com/office/officeart/2005/8/layout/default"/>
    <dgm:cxn modelId="{3B69D75C-CE73-4499-BD06-B974AF46DACB}" type="presParOf" srcId="{66ECBB48-68A2-48F2-A457-0A778589B090}" destId="{66349456-0061-41DC-B3F4-30008E832BE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60F7CF-49D0-42D6-8CDD-62E36C3EFB02}" type="doc">
      <dgm:prSet loTypeId="urn:microsoft.com/office/officeart/2005/8/layout/defaul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sk-SK"/>
        </a:p>
      </dgm:t>
    </dgm:pt>
    <dgm:pt modelId="{61B4A0E7-6611-4B15-9DC9-FC6AF75F03BF}">
      <dgm:prSet phldrT="[Text]"/>
      <dgm:spPr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sk-SK" dirty="0" smtClean="0"/>
            <a:t>Základný tvar</a:t>
          </a:r>
          <a:endParaRPr lang="sk-SK" dirty="0"/>
        </a:p>
      </dgm:t>
    </dgm:pt>
    <dgm:pt modelId="{EA96F8F7-2183-4404-9312-691280D87134}" type="parTrans" cxnId="{454CCEE2-AE47-4CBC-95E7-C127FC94A6A4}">
      <dgm:prSet/>
      <dgm:spPr/>
      <dgm:t>
        <a:bodyPr/>
        <a:lstStyle/>
        <a:p>
          <a:endParaRPr lang="sk-SK"/>
        </a:p>
      </dgm:t>
    </dgm:pt>
    <dgm:pt modelId="{24430ADA-84D7-455C-9FB5-65777FDB7ECB}" type="sibTrans" cxnId="{454CCEE2-AE47-4CBC-95E7-C127FC94A6A4}">
      <dgm:prSet/>
      <dgm:spPr/>
      <dgm:t>
        <a:bodyPr/>
        <a:lstStyle/>
        <a:p>
          <a:endParaRPr lang="sk-SK"/>
        </a:p>
      </dgm:t>
    </dgm:pt>
    <dgm:pt modelId="{66ECBB48-68A2-48F2-A457-0A778589B090}" type="pres">
      <dgm:prSet presAssocID="{4960F7CF-49D0-42D6-8CDD-62E36C3EFB02}" presName="diagram" presStyleCnt="0">
        <dgm:presLayoutVars>
          <dgm:dir/>
          <dgm:resizeHandles val="exact"/>
        </dgm:presLayoutVars>
      </dgm:prSet>
      <dgm:spPr/>
    </dgm:pt>
    <dgm:pt modelId="{C6C6293F-3D50-4198-948E-DF2E24E1AFC4}" type="pres">
      <dgm:prSet presAssocID="{61B4A0E7-6611-4B15-9DC9-FC6AF75F03BF}" presName="node" presStyleLbl="node1" presStyleIdx="0" presStyleCnt="1" custScaleX="44091" custScaleY="43602" custLinFactNeighborX="-4061" custLinFactNeighborY="6546">
        <dgm:presLayoutVars>
          <dgm:bulletEnabled val="1"/>
        </dgm:presLayoutVars>
      </dgm:prSet>
      <dgm:spPr/>
    </dgm:pt>
  </dgm:ptLst>
  <dgm:cxnLst>
    <dgm:cxn modelId="{001ECF0F-5966-46F7-9BBF-4DDDB47DC93E}" type="presOf" srcId="{61B4A0E7-6611-4B15-9DC9-FC6AF75F03BF}" destId="{C6C6293F-3D50-4198-948E-DF2E24E1AFC4}" srcOrd="0" destOrd="0" presId="urn:microsoft.com/office/officeart/2005/8/layout/default"/>
    <dgm:cxn modelId="{85EE4E28-FD53-4783-9D41-57465E8633D5}" type="presOf" srcId="{4960F7CF-49D0-42D6-8CDD-62E36C3EFB02}" destId="{66ECBB48-68A2-48F2-A457-0A778589B090}" srcOrd="0" destOrd="0" presId="urn:microsoft.com/office/officeart/2005/8/layout/default"/>
    <dgm:cxn modelId="{454CCEE2-AE47-4CBC-95E7-C127FC94A6A4}" srcId="{4960F7CF-49D0-42D6-8CDD-62E36C3EFB02}" destId="{61B4A0E7-6611-4B15-9DC9-FC6AF75F03BF}" srcOrd="0" destOrd="0" parTransId="{EA96F8F7-2183-4404-9312-691280D87134}" sibTransId="{24430ADA-84D7-455C-9FB5-65777FDB7ECB}"/>
    <dgm:cxn modelId="{0D01D6AE-20FD-49E9-A789-84442C0F3700}" type="presParOf" srcId="{66ECBB48-68A2-48F2-A457-0A778589B090}" destId="{C6C6293F-3D50-4198-948E-DF2E24E1AFC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C0009F-4F7F-4D15-9944-56B4DC488E95}" type="doc">
      <dgm:prSet loTypeId="urn:microsoft.com/office/officeart/2005/8/layout/arrow5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sk-SK"/>
        </a:p>
      </dgm:t>
    </dgm:pt>
    <dgm:pt modelId="{7B452D14-9AA9-407B-A8E6-EFDB151B5F61}">
      <dgm:prSet phldrT="[Text]"/>
      <dgm:spPr/>
      <dgm:t>
        <a:bodyPr/>
        <a:lstStyle/>
        <a:p>
          <a:r>
            <a:rPr lang="sk-SK" dirty="0" smtClean="0"/>
            <a:t>Zlomok</a:t>
          </a:r>
          <a:endParaRPr lang="sk-SK" dirty="0"/>
        </a:p>
      </dgm:t>
    </dgm:pt>
    <dgm:pt modelId="{6DAA1A97-F3F8-46E4-B7BC-B26D131CF5CF}" type="parTrans" cxnId="{486D83A5-4175-477A-A064-131FBFAE148A}">
      <dgm:prSet/>
      <dgm:spPr/>
      <dgm:t>
        <a:bodyPr/>
        <a:lstStyle/>
        <a:p>
          <a:endParaRPr lang="sk-SK"/>
        </a:p>
      </dgm:t>
    </dgm:pt>
    <dgm:pt modelId="{9F7690F0-799E-40F6-B87C-5C310562D7E0}" type="sibTrans" cxnId="{486D83A5-4175-477A-A064-131FBFAE148A}">
      <dgm:prSet/>
      <dgm:spPr/>
      <dgm:t>
        <a:bodyPr/>
        <a:lstStyle/>
        <a:p>
          <a:endParaRPr lang="sk-SK"/>
        </a:p>
      </dgm:t>
    </dgm:pt>
    <dgm:pt modelId="{41F967B4-371C-4ADF-BD03-59434BFDC026}">
      <dgm:prSet phldrT="[Text]"/>
      <dgm:spPr/>
      <dgm:t>
        <a:bodyPr/>
        <a:lstStyle/>
        <a:p>
          <a:r>
            <a:rPr lang="sk-SK" dirty="0" smtClean="0"/>
            <a:t>Desatinné číslo</a:t>
          </a:r>
          <a:endParaRPr lang="sk-SK" dirty="0"/>
        </a:p>
      </dgm:t>
    </dgm:pt>
    <dgm:pt modelId="{B25ECAD3-C9B9-40C4-BE51-A0E58D043FA9}" type="parTrans" cxnId="{2636693D-6376-4D75-B480-338BAC50F6F6}">
      <dgm:prSet/>
      <dgm:spPr/>
      <dgm:t>
        <a:bodyPr/>
        <a:lstStyle/>
        <a:p>
          <a:endParaRPr lang="sk-SK"/>
        </a:p>
      </dgm:t>
    </dgm:pt>
    <dgm:pt modelId="{E872F3E6-DFD3-4D3F-945D-E0840AC9A625}" type="sibTrans" cxnId="{2636693D-6376-4D75-B480-338BAC50F6F6}">
      <dgm:prSet/>
      <dgm:spPr/>
      <dgm:t>
        <a:bodyPr/>
        <a:lstStyle/>
        <a:p>
          <a:endParaRPr lang="sk-SK"/>
        </a:p>
      </dgm:t>
    </dgm:pt>
    <dgm:pt modelId="{5566F23B-ED1F-47E1-B5B6-038BD10F24D5}" type="pres">
      <dgm:prSet presAssocID="{CFC0009F-4F7F-4D15-9944-56B4DC488E95}" presName="diagram" presStyleCnt="0">
        <dgm:presLayoutVars>
          <dgm:dir/>
          <dgm:resizeHandles val="exact"/>
        </dgm:presLayoutVars>
      </dgm:prSet>
      <dgm:spPr/>
    </dgm:pt>
    <dgm:pt modelId="{791DF559-82E9-43B0-88F2-6A7D76358BA1}" type="pres">
      <dgm:prSet presAssocID="{7B452D14-9AA9-407B-A8E6-EFDB151B5F61}" presName="arrow" presStyleLbl="node1" presStyleIdx="0" presStyleCnt="2" custScaleX="62231" custRadScaleRad="105250">
        <dgm:presLayoutVars>
          <dgm:bulletEnabled val="1"/>
        </dgm:presLayoutVars>
      </dgm:prSet>
      <dgm:spPr/>
    </dgm:pt>
    <dgm:pt modelId="{D25B646A-F2D5-47B7-B3A6-883337951223}" type="pres">
      <dgm:prSet presAssocID="{41F967B4-371C-4ADF-BD03-59434BFDC026}" presName="arrow" presStyleLbl="node1" presStyleIdx="1" presStyleCnt="2" custScaleX="62231">
        <dgm:presLayoutVars>
          <dgm:bulletEnabled val="1"/>
        </dgm:presLayoutVars>
      </dgm:prSet>
      <dgm:spPr/>
    </dgm:pt>
  </dgm:ptLst>
  <dgm:cxnLst>
    <dgm:cxn modelId="{CAEEBB11-6B53-4225-A0C5-4ABA3E357362}" type="presOf" srcId="{CFC0009F-4F7F-4D15-9944-56B4DC488E95}" destId="{5566F23B-ED1F-47E1-B5B6-038BD10F24D5}" srcOrd="0" destOrd="0" presId="urn:microsoft.com/office/officeart/2005/8/layout/arrow5"/>
    <dgm:cxn modelId="{2636693D-6376-4D75-B480-338BAC50F6F6}" srcId="{CFC0009F-4F7F-4D15-9944-56B4DC488E95}" destId="{41F967B4-371C-4ADF-BD03-59434BFDC026}" srcOrd="1" destOrd="0" parTransId="{B25ECAD3-C9B9-40C4-BE51-A0E58D043FA9}" sibTransId="{E872F3E6-DFD3-4D3F-945D-E0840AC9A625}"/>
    <dgm:cxn modelId="{B2EACF71-E503-4078-AB44-5DACE2A4C98D}" type="presOf" srcId="{7B452D14-9AA9-407B-A8E6-EFDB151B5F61}" destId="{791DF559-82E9-43B0-88F2-6A7D76358BA1}" srcOrd="0" destOrd="0" presId="urn:microsoft.com/office/officeart/2005/8/layout/arrow5"/>
    <dgm:cxn modelId="{486D83A5-4175-477A-A064-131FBFAE148A}" srcId="{CFC0009F-4F7F-4D15-9944-56B4DC488E95}" destId="{7B452D14-9AA9-407B-A8E6-EFDB151B5F61}" srcOrd="0" destOrd="0" parTransId="{6DAA1A97-F3F8-46E4-B7BC-B26D131CF5CF}" sibTransId="{9F7690F0-799E-40F6-B87C-5C310562D7E0}"/>
    <dgm:cxn modelId="{CD25E91B-E5D5-4724-BED9-F6FE77F33148}" type="presOf" srcId="{41F967B4-371C-4ADF-BD03-59434BFDC026}" destId="{D25B646A-F2D5-47B7-B3A6-883337951223}" srcOrd="0" destOrd="0" presId="urn:microsoft.com/office/officeart/2005/8/layout/arrow5"/>
    <dgm:cxn modelId="{BE4BC243-99FD-43AF-BB0F-9E7D5B8F5D75}" type="presParOf" srcId="{5566F23B-ED1F-47E1-B5B6-038BD10F24D5}" destId="{791DF559-82E9-43B0-88F2-6A7D76358BA1}" srcOrd="0" destOrd="0" presId="urn:microsoft.com/office/officeart/2005/8/layout/arrow5"/>
    <dgm:cxn modelId="{9D63DE4D-5A33-449C-98E4-413E0534EE41}" type="presParOf" srcId="{5566F23B-ED1F-47E1-B5B6-038BD10F24D5}" destId="{D25B646A-F2D5-47B7-B3A6-88333795122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4A09BB-0746-478D-9F5A-3B83E7FDFAFB}" type="doc">
      <dgm:prSet loTypeId="urn:microsoft.com/office/officeart/2005/8/layout/pyramid2" loCatId="pyramid" qsTypeId="urn:microsoft.com/office/officeart/2005/8/quickstyle/simple1" qsCatId="simple" csTypeId="urn:microsoft.com/office/officeart/2005/8/colors/colorful5" csCatId="colorful" phldr="1"/>
      <dgm:spPr/>
    </dgm:pt>
    <dgm:pt modelId="{9722C14F-4B22-4575-9D68-79FAB759631D}">
      <dgm:prSet phldrT="[Text]"/>
      <dgm:spPr/>
      <dgm:t>
        <a:bodyPr/>
        <a:lstStyle/>
        <a:p>
          <a:r>
            <a:rPr lang="sk-SK" dirty="0" smtClean="0"/>
            <a:t>Sčitovanie</a:t>
          </a:r>
          <a:endParaRPr lang="sk-SK" dirty="0"/>
        </a:p>
      </dgm:t>
    </dgm:pt>
    <dgm:pt modelId="{C8911ED6-0B21-4B35-BC6E-99BEA4C92F3B}" type="parTrans" cxnId="{C985F07A-9B3F-4EA0-941A-B1FFD57F7647}">
      <dgm:prSet/>
      <dgm:spPr/>
      <dgm:t>
        <a:bodyPr/>
        <a:lstStyle/>
        <a:p>
          <a:endParaRPr lang="sk-SK"/>
        </a:p>
      </dgm:t>
    </dgm:pt>
    <dgm:pt modelId="{F5766520-2905-49C6-99DD-7FB9EFBAFF9C}" type="sibTrans" cxnId="{C985F07A-9B3F-4EA0-941A-B1FFD57F7647}">
      <dgm:prSet/>
      <dgm:spPr/>
      <dgm:t>
        <a:bodyPr/>
        <a:lstStyle/>
        <a:p>
          <a:endParaRPr lang="sk-SK"/>
        </a:p>
      </dgm:t>
    </dgm:pt>
    <dgm:pt modelId="{46926475-4AD2-4D38-8B6B-7CE89A186C23}">
      <dgm:prSet phldrT="[Text]"/>
      <dgm:spPr/>
      <dgm:t>
        <a:bodyPr/>
        <a:lstStyle/>
        <a:p>
          <a:r>
            <a:rPr lang="sk-SK" dirty="0" err="1" smtClean="0"/>
            <a:t>Odčitovanie</a:t>
          </a:r>
          <a:endParaRPr lang="sk-SK" dirty="0"/>
        </a:p>
      </dgm:t>
    </dgm:pt>
    <dgm:pt modelId="{01A19F20-E0BF-4AE2-A883-FEF6BFF21714}" type="parTrans" cxnId="{44D31A8F-1B3E-4480-9CF4-E976C14A7616}">
      <dgm:prSet/>
      <dgm:spPr/>
      <dgm:t>
        <a:bodyPr/>
        <a:lstStyle/>
        <a:p>
          <a:endParaRPr lang="sk-SK"/>
        </a:p>
      </dgm:t>
    </dgm:pt>
    <dgm:pt modelId="{7ED49A29-8284-43C7-A291-0BACC7248F51}" type="sibTrans" cxnId="{44D31A8F-1B3E-4480-9CF4-E976C14A7616}">
      <dgm:prSet/>
      <dgm:spPr/>
      <dgm:t>
        <a:bodyPr/>
        <a:lstStyle/>
        <a:p>
          <a:endParaRPr lang="sk-SK"/>
        </a:p>
      </dgm:t>
    </dgm:pt>
    <dgm:pt modelId="{8AF7CD73-ED99-4507-9A62-4FBF936151CB}">
      <dgm:prSet phldrT="[Text]"/>
      <dgm:spPr/>
      <dgm:t>
        <a:bodyPr/>
        <a:lstStyle/>
        <a:p>
          <a:r>
            <a:rPr lang="sk-SK" dirty="0" smtClean="0"/>
            <a:t>Delenie</a:t>
          </a:r>
          <a:endParaRPr lang="sk-SK" dirty="0"/>
        </a:p>
      </dgm:t>
    </dgm:pt>
    <dgm:pt modelId="{99FA70D1-1337-4F5D-A825-159F0BBA6470}" type="parTrans" cxnId="{E451087F-AF96-4EDF-B4E3-8BF4A730DA80}">
      <dgm:prSet/>
      <dgm:spPr/>
      <dgm:t>
        <a:bodyPr/>
        <a:lstStyle/>
        <a:p>
          <a:endParaRPr lang="sk-SK"/>
        </a:p>
      </dgm:t>
    </dgm:pt>
    <dgm:pt modelId="{A9E3D452-D869-43DE-B187-5988C5C1CDF4}" type="sibTrans" cxnId="{E451087F-AF96-4EDF-B4E3-8BF4A730DA80}">
      <dgm:prSet/>
      <dgm:spPr/>
      <dgm:t>
        <a:bodyPr/>
        <a:lstStyle/>
        <a:p>
          <a:endParaRPr lang="sk-SK"/>
        </a:p>
      </dgm:t>
    </dgm:pt>
    <dgm:pt modelId="{F6D809F5-A36D-498B-B169-80D8AF36A3FE}">
      <dgm:prSet/>
      <dgm:spPr/>
      <dgm:t>
        <a:bodyPr/>
        <a:lstStyle/>
        <a:p>
          <a:r>
            <a:rPr lang="sk-SK" dirty="0" smtClean="0"/>
            <a:t>Násobenie</a:t>
          </a:r>
          <a:endParaRPr lang="sk-SK" dirty="0"/>
        </a:p>
      </dgm:t>
    </dgm:pt>
    <dgm:pt modelId="{8B17B64A-D9B3-480A-B292-65BB65348F1F}" type="parTrans" cxnId="{3891DEDF-2067-468C-BA6F-94684143BA38}">
      <dgm:prSet/>
      <dgm:spPr/>
      <dgm:t>
        <a:bodyPr/>
        <a:lstStyle/>
        <a:p>
          <a:endParaRPr lang="sk-SK"/>
        </a:p>
      </dgm:t>
    </dgm:pt>
    <dgm:pt modelId="{6C739EAF-08B5-4F47-9FCF-5D79DD92B00A}" type="sibTrans" cxnId="{3891DEDF-2067-468C-BA6F-94684143BA38}">
      <dgm:prSet/>
      <dgm:spPr/>
      <dgm:t>
        <a:bodyPr/>
        <a:lstStyle/>
        <a:p>
          <a:endParaRPr lang="sk-SK"/>
        </a:p>
      </dgm:t>
    </dgm:pt>
    <dgm:pt modelId="{EF96AEDE-BF3F-4C96-8172-E6813D09E49B}" type="pres">
      <dgm:prSet presAssocID="{D64A09BB-0746-478D-9F5A-3B83E7FDFAFB}" presName="compositeShape" presStyleCnt="0">
        <dgm:presLayoutVars>
          <dgm:dir/>
          <dgm:resizeHandles/>
        </dgm:presLayoutVars>
      </dgm:prSet>
      <dgm:spPr/>
    </dgm:pt>
    <dgm:pt modelId="{A7947C65-10C4-47BE-8E93-37B3717B3A33}" type="pres">
      <dgm:prSet presAssocID="{D64A09BB-0746-478D-9F5A-3B83E7FDFAFB}" presName="pyramid" presStyleLbl="node1" presStyleIdx="0" presStyleCnt="1" custScaleX="22808" custScaleY="52603"/>
      <dgm:spPr/>
    </dgm:pt>
    <dgm:pt modelId="{C9A98986-9160-49F3-9CCF-4EC1738A8245}" type="pres">
      <dgm:prSet presAssocID="{D64A09BB-0746-478D-9F5A-3B83E7FDFAFB}" presName="theList" presStyleCnt="0"/>
      <dgm:spPr/>
    </dgm:pt>
    <dgm:pt modelId="{22F64C3F-F386-462F-B632-30ACBEC265F2}" type="pres">
      <dgm:prSet presAssocID="{9722C14F-4B22-4575-9D68-79FAB759631D}" presName="aNode" presStyleLbl="fgAcc1" presStyleIdx="0" presStyleCnt="4" custLinFactNeighborX="-62">
        <dgm:presLayoutVars>
          <dgm:bulletEnabled val="1"/>
        </dgm:presLayoutVars>
      </dgm:prSet>
      <dgm:spPr/>
    </dgm:pt>
    <dgm:pt modelId="{6D2A19BE-D73C-43ED-860C-B3E89B21D3B2}" type="pres">
      <dgm:prSet presAssocID="{9722C14F-4B22-4575-9D68-79FAB759631D}" presName="aSpace" presStyleCnt="0"/>
      <dgm:spPr/>
    </dgm:pt>
    <dgm:pt modelId="{A7BFD902-47E5-43C0-B952-E98425A239C5}" type="pres">
      <dgm:prSet presAssocID="{46926475-4AD2-4D38-8B6B-7CE89A186C23}" presName="aNode" presStyleLbl="fgAcc1" presStyleIdx="1" presStyleCnt="4">
        <dgm:presLayoutVars>
          <dgm:bulletEnabled val="1"/>
        </dgm:presLayoutVars>
      </dgm:prSet>
      <dgm:spPr/>
    </dgm:pt>
    <dgm:pt modelId="{ABE97FE1-E15C-400F-9E0D-7E43A3A2D05B}" type="pres">
      <dgm:prSet presAssocID="{46926475-4AD2-4D38-8B6B-7CE89A186C23}" presName="aSpace" presStyleCnt="0"/>
      <dgm:spPr/>
    </dgm:pt>
    <dgm:pt modelId="{4F83BCA6-5419-4C93-BC48-7170A3245D2E}" type="pres">
      <dgm:prSet presAssocID="{F6D809F5-A36D-498B-B169-80D8AF36A3FE}" presName="aNode" presStyleLbl="fgAcc1" presStyleIdx="2" presStyleCnt="4">
        <dgm:presLayoutVars>
          <dgm:bulletEnabled val="1"/>
        </dgm:presLayoutVars>
      </dgm:prSet>
      <dgm:spPr/>
    </dgm:pt>
    <dgm:pt modelId="{0B9B27DA-2C3F-452E-A366-3CADA4C32C70}" type="pres">
      <dgm:prSet presAssocID="{F6D809F5-A36D-498B-B169-80D8AF36A3FE}" presName="aSpace" presStyleCnt="0"/>
      <dgm:spPr/>
    </dgm:pt>
    <dgm:pt modelId="{2EA12DD8-3D7F-42F0-9474-CC37A30F2C39}" type="pres">
      <dgm:prSet presAssocID="{8AF7CD73-ED99-4507-9A62-4FBF936151CB}" presName="aNode" presStyleLbl="fgAcc1" presStyleIdx="3" presStyleCnt="4">
        <dgm:presLayoutVars>
          <dgm:bulletEnabled val="1"/>
        </dgm:presLayoutVars>
      </dgm:prSet>
      <dgm:spPr/>
    </dgm:pt>
    <dgm:pt modelId="{9DA9E897-C44F-43F6-8EEB-5509A7A7A464}" type="pres">
      <dgm:prSet presAssocID="{8AF7CD73-ED99-4507-9A62-4FBF936151CB}" presName="aSpace" presStyleCnt="0"/>
      <dgm:spPr/>
    </dgm:pt>
  </dgm:ptLst>
  <dgm:cxnLst>
    <dgm:cxn modelId="{44D31A8F-1B3E-4480-9CF4-E976C14A7616}" srcId="{D64A09BB-0746-478D-9F5A-3B83E7FDFAFB}" destId="{46926475-4AD2-4D38-8B6B-7CE89A186C23}" srcOrd="1" destOrd="0" parTransId="{01A19F20-E0BF-4AE2-A883-FEF6BFF21714}" sibTransId="{7ED49A29-8284-43C7-A291-0BACC7248F51}"/>
    <dgm:cxn modelId="{07933326-0CDB-4283-9101-1C317B81FADD}" type="presOf" srcId="{F6D809F5-A36D-498B-B169-80D8AF36A3FE}" destId="{4F83BCA6-5419-4C93-BC48-7170A3245D2E}" srcOrd="0" destOrd="0" presId="urn:microsoft.com/office/officeart/2005/8/layout/pyramid2"/>
    <dgm:cxn modelId="{3891DEDF-2067-468C-BA6F-94684143BA38}" srcId="{D64A09BB-0746-478D-9F5A-3B83E7FDFAFB}" destId="{F6D809F5-A36D-498B-B169-80D8AF36A3FE}" srcOrd="2" destOrd="0" parTransId="{8B17B64A-D9B3-480A-B292-65BB65348F1F}" sibTransId="{6C739EAF-08B5-4F47-9FCF-5D79DD92B00A}"/>
    <dgm:cxn modelId="{72CB4D9E-7EB9-4231-8E8C-4A245E9D996B}" type="presOf" srcId="{8AF7CD73-ED99-4507-9A62-4FBF936151CB}" destId="{2EA12DD8-3D7F-42F0-9474-CC37A30F2C39}" srcOrd="0" destOrd="0" presId="urn:microsoft.com/office/officeart/2005/8/layout/pyramid2"/>
    <dgm:cxn modelId="{63626CDE-E717-4BDF-BDE9-905141A5E544}" type="presOf" srcId="{9722C14F-4B22-4575-9D68-79FAB759631D}" destId="{22F64C3F-F386-462F-B632-30ACBEC265F2}" srcOrd="0" destOrd="0" presId="urn:microsoft.com/office/officeart/2005/8/layout/pyramid2"/>
    <dgm:cxn modelId="{58FB4D56-F182-432D-B292-F650E33420FE}" type="presOf" srcId="{D64A09BB-0746-478D-9F5A-3B83E7FDFAFB}" destId="{EF96AEDE-BF3F-4C96-8172-E6813D09E49B}" srcOrd="0" destOrd="0" presId="urn:microsoft.com/office/officeart/2005/8/layout/pyramid2"/>
    <dgm:cxn modelId="{C985F07A-9B3F-4EA0-941A-B1FFD57F7647}" srcId="{D64A09BB-0746-478D-9F5A-3B83E7FDFAFB}" destId="{9722C14F-4B22-4575-9D68-79FAB759631D}" srcOrd="0" destOrd="0" parTransId="{C8911ED6-0B21-4B35-BC6E-99BEA4C92F3B}" sibTransId="{F5766520-2905-49C6-99DD-7FB9EFBAFF9C}"/>
    <dgm:cxn modelId="{49073562-9C2B-4C62-BAF1-902C4733B4A6}" type="presOf" srcId="{46926475-4AD2-4D38-8B6B-7CE89A186C23}" destId="{A7BFD902-47E5-43C0-B952-E98425A239C5}" srcOrd="0" destOrd="0" presId="urn:microsoft.com/office/officeart/2005/8/layout/pyramid2"/>
    <dgm:cxn modelId="{E451087F-AF96-4EDF-B4E3-8BF4A730DA80}" srcId="{D64A09BB-0746-478D-9F5A-3B83E7FDFAFB}" destId="{8AF7CD73-ED99-4507-9A62-4FBF936151CB}" srcOrd="3" destOrd="0" parTransId="{99FA70D1-1337-4F5D-A825-159F0BBA6470}" sibTransId="{A9E3D452-D869-43DE-B187-5988C5C1CDF4}"/>
    <dgm:cxn modelId="{AFADBE7B-356D-44E0-B9E1-A11F24A39324}" type="presParOf" srcId="{EF96AEDE-BF3F-4C96-8172-E6813D09E49B}" destId="{A7947C65-10C4-47BE-8E93-37B3717B3A33}" srcOrd="0" destOrd="0" presId="urn:microsoft.com/office/officeart/2005/8/layout/pyramid2"/>
    <dgm:cxn modelId="{7B03B80D-069D-4DBB-ACB9-49BCC0A55FFF}" type="presParOf" srcId="{EF96AEDE-BF3F-4C96-8172-E6813D09E49B}" destId="{C9A98986-9160-49F3-9CCF-4EC1738A8245}" srcOrd="1" destOrd="0" presId="urn:microsoft.com/office/officeart/2005/8/layout/pyramid2"/>
    <dgm:cxn modelId="{8D62FBB2-E525-4363-ABB6-648AC33337F7}" type="presParOf" srcId="{C9A98986-9160-49F3-9CCF-4EC1738A8245}" destId="{22F64C3F-F386-462F-B632-30ACBEC265F2}" srcOrd="0" destOrd="0" presId="urn:microsoft.com/office/officeart/2005/8/layout/pyramid2"/>
    <dgm:cxn modelId="{1B92BAE8-8E6A-4C39-B4F0-2236596AFB3C}" type="presParOf" srcId="{C9A98986-9160-49F3-9CCF-4EC1738A8245}" destId="{6D2A19BE-D73C-43ED-860C-B3E89B21D3B2}" srcOrd="1" destOrd="0" presId="urn:microsoft.com/office/officeart/2005/8/layout/pyramid2"/>
    <dgm:cxn modelId="{E4D69D3B-465F-4B2B-BAC3-39F593BC675A}" type="presParOf" srcId="{C9A98986-9160-49F3-9CCF-4EC1738A8245}" destId="{A7BFD902-47E5-43C0-B952-E98425A239C5}" srcOrd="2" destOrd="0" presId="urn:microsoft.com/office/officeart/2005/8/layout/pyramid2"/>
    <dgm:cxn modelId="{3F749068-BB21-4987-B8C1-79624C85F2FE}" type="presParOf" srcId="{C9A98986-9160-49F3-9CCF-4EC1738A8245}" destId="{ABE97FE1-E15C-400F-9E0D-7E43A3A2D05B}" srcOrd="3" destOrd="0" presId="urn:microsoft.com/office/officeart/2005/8/layout/pyramid2"/>
    <dgm:cxn modelId="{FE58BEF7-2D3D-4CA0-A315-D88222951DFE}" type="presParOf" srcId="{C9A98986-9160-49F3-9CCF-4EC1738A8245}" destId="{4F83BCA6-5419-4C93-BC48-7170A3245D2E}" srcOrd="4" destOrd="0" presId="urn:microsoft.com/office/officeart/2005/8/layout/pyramid2"/>
    <dgm:cxn modelId="{863F43E5-4FB2-4D64-AD94-65F43A6FAB2D}" type="presParOf" srcId="{C9A98986-9160-49F3-9CCF-4EC1738A8245}" destId="{0B9B27DA-2C3F-452E-A366-3CADA4C32C70}" srcOrd="5" destOrd="0" presId="urn:microsoft.com/office/officeart/2005/8/layout/pyramid2"/>
    <dgm:cxn modelId="{1B873F77-0388-4FDA-BBAB-E7D49A552E95}" type="presParOf" srcId="{C9A98986-9160-49F3-9CCF-4EC1738A8245}" destId="{2EA12DD8-3D7F-42F0-9474-CC37A30F2C39}" srcOrd="6" destOrd="0" presId="urn:microsoft.com/office/officeart/2005/8/layout/pyramid2"/>
    <dgm:cxn modelId="{C2A04EC5-96CC-4D15-8DE1-E4C3D1BB643A}" type="presParOf" srcId="{C9A98986-9160-49F3-9CCF-4EC1738A8245}" destId="{9DA9E897-C44F-43F6-8EEB-5509A7A7A464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DAFE56-0AAC-4F5A-A1C7-D59BB046B68D}">
      <dsp:nvSpPr>
        <dsp:cNvPr id="0" name=""/>
        <dsp:cNvSpPr/>
      </dsp:nvSpPr>
      <dsp:spPr>
        <a:xfrm>
          <a:off x="0" y="409812"/>
          <a:ext cx="84969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58F6EC-6C62-42C3-A1EB-01E007829673}">
      <dsp:nvSpPr>
        <dsp:cNvPr id="0" name=""/>
        <dsp:cNvSpPr/>
      </dsp:nvSpPr>
      <dsp:spPr>
        <a:xfrm>
          <a:off x="424847" y="40812"/>
          <a:ext cx="5947860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baseline="0" dirty="0" smtClean="0"/>
            <a:t>Zápis</a:t>
          </a:r>
          <a:endParaRPr lang="sk-SK" sz="3200" kern="1200" baseline="0" dirty="0"/>
        </a:p>
      </dsp:txBody>
      <dsp:txXfrm>
        <a:off x="424847" y="40812"/>
        <a:ext cx="5947860" cy="738000"/>
      </dsp:txXfrm>
    </dsp:sp>
    <dsp:sp modelId="{CFF91744-3513-454E-A91F-EA01EEA5F32E}">
      <dsp:nvSpPr>
        <dsp:cNvPr id="0" name=""/>
        <dsp:cNvSpPr/>
      </dsp:nvSpPr>
      <dsp:spPr>
        <a:xfrm>
          <a:off x="0" y="1543812"/>
          <a:ext cx="84969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C8D077-8EC8-47C3-95DB-F3FACF066D26}">
      <dsp:nvSpPr>
        <dsp:cNvPr id="0" name=""/>
        <dsp:cNvSpPr/>
      </dsp:nvSpPr>
      <dsp:spPr>
        <a:xfrm>
          <a:off x="424847" y="1174812"/>
          <a:ext cx="5947860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dirty="0" smtClean="0"/>
            <a:t>Úprava	</a:t>
          </a:r>
          <a:endParaRPr lang="sk-SK" sz="3200" kern="1200" dirty="0"/>
        </a:p>
      </dsp:txBody>
      <dsp:txXfrm>
        <a:off x="424847" y="1174812"/>
        <a:ext cx="5947860" cy="738000"/>
      </dsp:txXfrm>
    </dsp:sp>
    <dsp:sp modelId="{5FABB2C3-F437-42C1-AB10-296C5B64CFEB}">
      <dsp:nvSpPr>
        <dsp:cNvPr id="0" name=""/>
        <dsp:cNvSpPr/>
      </dsp:nvSpPr>
      <dsp:spPr>
        <a:xfrm>
          <a:off x="0" y="2677812"/>
          <a:ext cx="84969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2DABF2-E2FA-4F58-A502-6914D08A32F6}">
      <dsp:nvSpPr>
        <dsp:cNvPr id="0" name=""/>
        <dsp:cNvSpPr/>
      </dsp:nvSpPr>
      <dsp:spPr>
        <a:xfrm>
          <a:off x="424847" y="2308812"/>
          <a:ext cx="5947860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dirty="0" smtClean="0"/>
            <a:t>Premena</a:t>
          </a:r>
          <a:endParaRPr lang="sk-SK" sz="3200" kern="1200" dirty="0"/>
        </a:p>
      </dsp:txBody>
      <dsp:txXfrm>
        <a:off x="424847" y="2308812"/>
        <a:ext cx="5947860" cy="738000"/>
      </dsp:txXfrm>
    </dsp:sp>
    <dsp:sp modelId="{3ACAFFA6-34DC-4004-9987-DE9BE455E172}">
      <dsp:nvSpPr>
        <dsp:cNvPr id="0" name=""/>
        <dsp:cNvSpPr/>
      </dsp:nvSpPr>
      <dsp:spPr>
        <a:xfrm>
          <a:off x="0" y="3811812"/>
          <a:ext cx="84969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094BCC-4BFE-4907-8739-77C3A351713A}">
      <dsp:nvSpPr>
        <dsp:cNvPr id="0" name=""/>
        <dsp:cNvSpPr/>
      </dsp:nvSpPr>
      <dsp:spPr>
        <a:xfrm>
          <a:off x="424847" y="3442812"/>
          <a:ext cx="5947860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dirty="0" smtClean="0"/>
            <a:t>Porovnávanie</a:t>
          </a:r>
          <a:endParaRPr lang="sk-SK" sz="3200" kern="1200" dirty="0"/>
        </a:p>
      </dsp:txBody>
      <dsp:txXfrm>
        <a:off x="424847" y="3442812"/>
        <a:ext cx="5947860" cy="738000"/>
      </dsp:txXfrm>
    </dsp:sp>
    <dsp:sp modelId="{D7DD6620-BCA8-4D04-A592-7C216E90BA63}">
      <dsp:nvSpPr>
        <dsp:cNvPr id="0" name=""/>
        <dsp:cNvSpPr/>
      </dsp:nvSpPr>
      <dsp:spPr>
        <a:xfrm>
          <a:off x="0" y="4945812"/>
          <a:ext cx="849694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52B374-6DED-4EB1-A309-763FA3C236DE}">
      <dsp:nvSpPr>
        <dsp:cNvPr id="0" name=""/>
        <dsp:cNvSpPr/>
      </dsp:nvSpPr>
      <dsp:spPr>
        <a:xfrm>
          <a:off x="424847" y="4576812"/>
          <a:ext cx="5947860" cy="7380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15" tIns="0" rIns="22481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200" kern="1200" dirty="0" smtClean="0"/>
            <a:t>Operácie</a:t>
          </a:r>
          <a:endParaRPr lang="sk-SK" sz="3200" kern="1200" dirty="0"/>
        </a:p>
      </dsp:txBody>
      <dsp:txXfrm>
        <a:off x="424847" y="4576812"/>
        <a:ext cx="5947860" cy="738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4A1146-CE67-4E4F-8703-8770C731A0FB}">
      <dsp:nvSpPr>
        <dsp:cNvPr id="0" name=""/>
        <dsp:cNvSpPr/>
      </dsp:nvSpPr>
      <dsp:spPr>
        <a:xfrm>
          <a:off x="4698604" y="1984257"/>
          <a:ext cx="249871" cy="307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8805"/>
              </a:lnTo>
              <a:lnTo>
                <a:pt x="249871" y="307880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07998-BE7B-4A7C-B2D7-2BFD44466CBE}">
      <dsp:nvSpPr>
        <dsp:cNvPr id="0" name=""/>
        <dsp:cNvSpPr/>
      </dsp:nvSpPr>
      <dsp:spPr>
        <a:xfrm>
          <a:off x="4698604" y="1984257"/>
          <a:ext cx="249871" cy="191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667"/>
              </a:lnTo>
              <a:lnTo>
                <a:pt x="249871" y="19166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11889-849A-4393-ABCF-142155658200}">
      <dsp:nvSpPr>
        <dsp:cNvPr id="0" name=""/>
        <dsp:cNvSpPr/>
      </dsp:nvSpPr>
      <dsp:spPr>
        <a:xfrm>
          <a:off x="4698604" y="1984257"/>
          <a:ext cx="269955" cy="771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901"/>
              </a:lnTo>
              <a:lnTo>
                <a:pt x="269955" y="77190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E8E8C-459D-4DD0-802C-DD64534C6D9B}">
      <dsp:nvSpPr>
        <dsp:cNvPr id="0" name=""/>
        <dsp:cNvSpPr/>
      </dsp:nvSpPr>
      <dsp:spPr>
        <a:xfrm>
          <a:off x="3645420" y="819636"/>
          <a:ext cx="1708455" cy="345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"/>
              </a:lnTo>
              <a:lnTo>
                <a:pt x="1708455" y="173523"/>
              </a:lnTo>
              <a:lnTo>
                <a:pt x="1708455" y="3455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FE830-D3F4-437E-A33F-F1816430D665}">
      <dsp:nvSpPr>
        <dsp:cNvPr id="0" name=""/>
        <dsp:cNvSpPr/>
      </dsp:nvSpPr>
      <dsp:spPr>
        <a:xfrm>
          <a:off x="235832" y="1971217"/>
          <a:ext cx="286238" cy="3091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298"/>
              </a:lnTo>
              <a:lnTo>
                <a:pt x="286238" y="30912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96FAA-3B8D-4DDA-9703-1287A3DBB9DF}">
      <dsp:nvSpPr>
        <dsp:cNvPr id="0" name=""/>
        <dsp:cNvSpPr/>
      </dsp:nvSpPr>
      <dsp:spPr>
        <a:xfrm>
          <a:off x="235832" y="1971217"/>
          <a:ext cx="214224" cy="1928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8192"/>
              </a:lnTo>
              <a:lnTo>
                <a:pt x="214224" y="192819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AB6F8-E6A3-4CAF-9205-820D942628B5}">
      <dsp:nvSpPr>
        <dsp:cNvPr id="0" name=""/>
        <dsp:cNvSpPr/>
      </dsp:nvSpPr>
      <dsp:spPr>
        <a:xfrm>
          <a:off x="235832" y="1971217"/>
          <a:ext cx="214224" cy="742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585"/>
              </a:lnTo>
              <a:lnTo>
                <a:pt x="214224" y="74258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0CB75-4377-4703-BDE1-45A577D7C907}">
      <dsp:nvSpPr>
        <dsp:cNvPr id="0" name=""/>
        <dsp:cNvSpPr/>
      </dsp:nvSpPr>
      <dsp:spPr>
        <a:xfrm>
          <a:off x="891103" y="819636"/>
          <a:ext cx="2754317" cy="332492"/>
        </a:xfrm>
        <a:custGeom>
          <a:avLst/>
          <a:gdLst/>
          <a:ahLst/>
          <a:cxnLst/>
          <a:rect l="0" t="0" r="0" b="0"/>
          <a:pathLst>
            <a:path>
              <a:moveTo>
                <a:pt x="2754317" y="0"/>
              </a:moveTo>
              <a:lnTo>
                <a:pt x="2754317" y="160484"/>
              </a:lnTo>
              <a:lnTo>
                <a:pt x="0" y="160484"/>
              </a:lnTo>
              <a:lnTo>
                <a:pt x="0" y="33249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93FD7-266E-49D9-A019-880E366FCDBF}">
      <dsp:nvSpPr>
        <dsp:cNvPr id="0" name=""/>
        <dsp:cNvSpPr/>
      </dsp:nvSpPr>
      <dsp:spPr>
        <a:xfrm>
          <a:off x="2826331" y="547"/>
          <a:ext cx="1638177" cy="8190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Zlomok</a:t>
          </a:r>
          <a:endParaRPr lang="sk-SK" sz="2400" kern="1200" dirty="0"/>
        </a:p>
      </dsp:txBody>
      <dsp:txXfrm>
        <a:off x="2826331" y="547"/>
        <a:ext cx="1638177" cy="819088"/>
      </dsp:txXfrm>
    </dsp:sp>
    <dsp:sp modelId="{38E20644-2177-467E-9794-505F2368CA9E}">
      <dsp:nvSpPr>
        <dsp:cNvPr id="0" name=""/>
        <dsp:cNvSpPr/>
      </dsp:nvSpPr>
      <dsp:spPr>
        <a:xfrm>
          <a:off x="72014" y="1152128"/>
          <a:ext cx="1638177" cy="81908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pravý</a:t>
          </a:r>
          <a:endParaRPr lang="sk-SK" sz="2400" kern="1200" dirty="0"/>
        </a:p>
      </dsp:txBody>
      <dsp:txXfrm>
        <a:off x="72014" y="1152128"/>
        <a:ext cx="1638177" cy="819088"/>
      </dsp:txXfrm>
    </dsp:sp>
    <dsp:sp modelId="{0177CBD3-32C1-4872-94DB-157C782BC62F}">
      <dsp:nvSpPr>
        <dsp:cNvPr id="0" name=""/>
        <dsp:cNvSpPr/>
      </dsp:nvSpPr>
      <dsp:spPr>
        <a:xfrm>
          <a:off x="450056" y="2304259"/>
          <a:ext cx="1638177" cy="8190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v základnom tvare </a:t>
          </a:r>
          <a:endParaRPr lang="sk-SK" sz="2400" kern="1200" dirty="0"/>
        </a:p>
      </dsp:txBody>
      <dsp:txXfrm>
        <a:off x="450056" y="2304259"/>
        <a:ext cx="1638177" cy="819088"/>
      </dsp:txXfrm>
    </dsp:sp>
    <dsp:sp modelId="{A08630BE-A7B5-43FD-AEA6-7F5E25005A91}">
      <dsp:nvSpPr>
        <dsp:cNvPr id="0" name=""/>
        <dsp:cNvSpPr/>
      </dsp:nvSpPr>
      <dsp:spPr>
        <a:xfrm>
          <a:off x="450056" y="3489865"/>
          <a:ext cx="1638177" cy="8190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rozšírený</a:t>
          </a:r>
          <a:endParaRPr lang="sk-SK" sz="2400" kern="1200" dirty="0"/>
        </a:p>
      </dsp:txBody>
      <dsp:txXfrm>
        <a:off x="450056" y="3489865"/>
        <a:ext cx="1638177" cy="819088"/>
      </dsp:txXfrm>
    </dsp:sp>
    <dsp:sp modelId="{3697FDA1-0945-4531-9361-529C7FABAF98}">
      <dsp:nvSpPr>
        <dsp:cNvPr id="0" name=""/>
        <dsp:cNvSpPr/>
      </dsp:nvSpPr>
      <dsp:spPr>
        <a:xfrm>
          <a:off x="522070" y="4652971"/>
          <a:ext cx="1638177" cy="8190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zmiešaný</a:t>
          </a:r>
          <a:endParaRPr lang="sk-SK" sz="2400" kern="1200" dirty="0"/>
        </a:p>
      </dsp:txBody>
      <dsp:txXfrm>
        <a:off x="522070" y="4652971"/>
        <a:ext cx="1638177" cy="819088"/>
      </dsp:txXfrm>
    </dsp:sp>
    <dsp:sp modelId="{8A4D8ABF-284F-424F-B86E-4E2CABB2AD6A}">
      <dsp:nvSpPr>
        <dsp:cNvPr id="0" name=""/>
        <dsp:cNvSpPr/>
      </dsp:nvSpPr>
      <dsp:spPr>
        <a:xfrm>
          <a:off x="4534786" y="1165168"/>
          <a:ext cx="1638177" cy="81908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nepravý</a:t>
          </a:r>
          <a:endParaRPr lang="sk-SK" sz="2400" kern="1200" dirty="0"/>
        </a:p>
      </dsp:txBody>
      <dsp:txXfrm>
        <a:off x="4534786" y="1165168"/>
        <a:ext cx="1638177" cy="819088"/>
      </dsp:txXfrm>
    </dsp:sp>
    <dsp:sp modelId="{F61D5C08-070F-4D38-B5E9-24CB9A724B64}">
      <dsp:nvSpPr>
        <dsp:cNvPr id="0" name=""/>
        <dsp:cNvSpPr/>
      </dsp:nvSpPr>
      <dsp:spPr>
        <a:xfrm>
          <a:off x="4968559" y="2346614"/>
          <a:ext cx="1638177" cy="8190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v základnom tvare </a:t>
          </a:r>
          <a:endParaRPr lang="sk-SK" sz="2400" kern="1200" dirty="0"/>
        </a:p>
      </dsp:txBody>
      <dsp:txXfrm>
        <a:off x="4968559" y="2346614"/>
        <a:ext cx="1638177" cy="819088"/>
      </dsp:txXfrm>
    </dsp:sp>
    <dsp:sp modelId="{746A60D2-B4AA-41D5-85C8-93AC6206A848}">
      <dsp:nvSpPr>
        <dsp:cNvPr id="0" name=""/>
        <dsp:cNvSpPr/>
      </dsp:nvSpPr>
      <dsp:spPr>
        <a:xfrm>
          <a:off x="4948475" y="3491381"/>
          <a:ext cx="1638177" cy="8190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rozšírený</a:t>
          </a:r>
          <a:endParaRPr lang="sk-SK" sz="2400" kern="1200" dirty="0"/>
        </a:p>
      </dsp:txBody>
      <dsp:txXfrm>
        <a:off x="4948475" y="3491381"/>
        <a:ext cx="1638177" cy="819088"/>
      </dsp:txXfrm>
    </dsp:sp>
    <dsp:sp modelId="{72D3D6CA-0EEE-4662-9A1F-A6CEBAA71408}">
      <dsp:nvSpPr>
        <dsp:cNvPr id="0" name=""/>
        <dsp:cNvSpPr/>
      </dsp:nvSpPr>
      <dsp:spPr>
        <a:xfrm>
          <a:off x="4948475" y="4653519"/>
          <a:ext cx="1638177" cy="8190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smtClean="0"/>
            <a:t>zmiešaný</a:t>
          </a:r>
          <a:endParaRPr lang="sk-SK" sz="2400" kern="1200"/>
        </a:p>
      </dsp:txBody>
      <dsp:txXfrm>
        <a:off x="4948475" y="4653519"/>
        <a:ext cx="1638177" cy="81908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C6293F-3D50-4198-948E-DF2E24E1AFC4}">
      <dsp:nvSpPr>
        <dsp:cNvPr id="0" name=""/>
        <dsp:cNvSpPr/>
      </dsp:nvSpPr>
      <dsp:spPr>
        <a:xfrm>
          <a:off x="576092" y="607610"/>
          <a:ext cx="2748971" cy="1471721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Krátenie</a:t>
          </a:r>
          <a:endParaRPr lang="sk-SK" sz="3800" kern="1200" dirty="0"/>
        </a:p>
      </dsp:txBody>
      <dsp:txXfrm>
        <a:off x="576092" y="607610"/>
        <a:ext cx="2748971" cy="1471721"/>
      </dsp:txXfrm>
    </dsp:sp>
    <dsp:sp modelId="{66349456-0061-41DC-B3F4-30008E832BEA}">
      <dsp:nvSpPr>
        <dsp:cNvPr id="0" name=""/>
        <dsp:cNvSpPr/>
      </dsp:nvSpPr>
      <dsp:spPr>
        <a:xfrm>
          <a:off x="4896544" y="1327677"/>
          <a:ext cx="2748971" cy="1471721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800" kern="1200" dirty="0" smtClean="0"/>
            <a:t>Rozširovanie</a:t>
          </a:r>
          <a:endParaRPr lang="sk-SK" sz="3800" kern="1200" dirty="0"/>
        </a:p>
      </dsp:txBody>
      <dsp:txXfrm>
        <a:off x="4896544" y="1327677"/>
        <a:ext cx="2748971" cy="147172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C6293F-3D50-4198-948E-DF2E24E1AFC4}">
      <dsp:nvSpPr>
        <dsp:cNvPr id="0" name=""/>
        <dsp:cNvSpPr/>
      </dsp:nvSpPr>
      <dsp:spPr>
        <a:xfrm>
          <a:off x="1703317" y="1379501"/>
          <a:ext cx="3143155" cy="1864977"/>
        </a:xfrm>
        <a:prstGeom prst="rect">
          <a:avLst/>
        </a:prstGeom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200" kern="1200" dirty="0" smtClean="0"/>
            <a:t>Základný tvar</a:t>
          </a:r>
          <a:endParaRPr lang="sk-SK" sz="5200" kern="1200" dirty="0"/>
        </a:p>
      </dsp:txBody>
      <dsp:txXfrm>
        <a:off x="1703317" y="1379501"/>
        <a:ext cx="3143155" cy="186497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1DF559-82E9-43B0-88F2-6A7D76358BA1}">
      <dsp:nvSpPr>
        <dsp:cNvPr id="0" name=""/>
        <dsp:cNvSpPr/>
      </dsp:nvSpPr>
      <dsp:spPr>
        <a:xfrm rot="16200000">
          <a:off x="570699" y="1142"/>
          <a:ext cx="1880652" cy="30220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900" kern="1200" dirty="0" smtClean="0"/>
            <a:t>Zlomok</a:t>
          </a:r>
          <a:endParaRPr lang="sk-SK" sz="2900" kern="1200" dirty="0"/>
        </a:p>
      </dsp:txBody>
      <dsp:txXfrm rot="16200000">
        <a:off x="570699" y="1142"/>
        <a:ext cx="1880652" cy="3022050"/>
      </dsp:txXfrm>
    </dsp:sp>
    <dsp:sp modelId="{D25B646A-F2D5-47B7-B3A6-883337951223}">
      <dsp:nvSpPr>
        <dsp:cNvPr id="0" name=""/>
        <dsp:cNvSpPr/>
      </dsp:nvSpPr>
      <dsp:spPr>
        <a:xfrm rot="5400000">
          <a:off x="4820569" y="1142"/>
          <a:ext cx="1880652" cy="30220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900" kern="1200" dirty="0" smtClean="0"/>
            <a:t>Desatinné číslo</a:t>
          </a:r>
          <a:endParaRPr lang="sk-SK" sz="2900" kern="1200" dirty="0"/>
        </a:p>
      </dsp:txBody>
      <dsp:txXfrm rot="5400000">
        <a:off x="4820569" y="1142"/>
        <a:ext cx="1880652" cy="302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947C65-10C4-47BE-8E93-37B3717B3A33}">
      <dsp:nvSpPr>
        <dsp:cNvPr id="0" name=""/>
        <dsp:cNvSpPr/>
      </dsp:nvSpPr>
      <dsp:spPr>
        <a:xfrm>
          <a:off x="1546301" y="1529343"/>
          <a:ext cx="796154" cy="3394648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4C3F-F386-462F-B632-30ACBEC265F2}">
      <dsp:nvSpPr>
        <dsp:cNvPr id="0" name=""/>
        <dsp:cNvSpPr/>
      </dsp:nvSpPr>
      <dsp:spPr>
        <a:xfrm>
          <a:off x="1942972" y="645963"/>
          <a:ext cx="2268942" cy="1146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100" kern="1200" dirty="0" smtClean="0"/>
            <a:t>Sčitovanie</a:t>
          </a:r>
          <a:endParaRPr lang="sk-SK" sz="3100" kern="1200" dirty="0"/>
        </a:p>
      </dsp:txBody>
      <dsp:txXfrm>
        <a:off x="1942972" y="645963"/>
        <a:ext cx="2268942" cy="1146979"/>
      </dsp:txXfrm>
    </dsp:sp>
    <dsp:sp modelId="{A7BFD902-47E5-43C0-B952-E98425A239C5}">
      <dsp:nvSpPr>
        <dsp:cNvPr id="0" name=""/>
        <dsp:cNvSpPr/>
      </dsp:nvSpPr>
      <dsp:spPr>
        <a:xfrm>
          <a:off x="1944379" y="1936315"/>
          <a:ext cx="2268942" cy="1146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100" kern="1200" dirty="0" err="1" smtClean="0"/>
            <a:t>Odčitovanie</a:t>
          </a:r>
          <a:endParaRPr lang="sk-SK" sz="3100" kern="1200" dirty="0"/>
        </a:p>
      </dsp:txBody>
      <dsp:txXfrm>
        <a:off x="1944379" y="1936315"/>
        <a:ext cx="2268942" cy="1146979"/>
      </dsp:txXfrm>
    </dsp:sp>
    <dsp:sp modelId="{4F83BCA6-5419-4C93-BC48-7170A3245D2E}">
      <dsp:nvSpPr>
        <dsp:cNvPr id="0" name=""/>
        <dsp:cNvSpPr/>
      </dsp:nvSpPr>
      <dsp:spPr>
        <a:xfrm>
          <a:off x="1944379" y="3226668"/>
          <a:ext cx="2268942" cy="1146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100" kern="1200" dirty="0" smtClean="0"/>
            <a:t>Násobenie</a:t>
          </a:r>
          <a:endParaRPr lang="sk-SK" sz="3100" kern="1200" dirty="0"/>
        </a:p>
      </dsp:txBody>
      <dsp:txXfrm>
        <a:off x="1944379" y="3226668"/>
        <a:ext cx="2268942" cy="1146979"/>
      </dsp:txXfrm>
    </dsp:sp>
    <dsp:sp modelId="{2EA12DD8-3D7F-42F0-9474-CC37A30F2C39}">
      <dsp:nvSpPr>
        <dsp:cNvPr id="0" name=""/>
        <dsp:cNvSpPr/>
      </dsp:nvSpPr>
      <dsp:spPr>
        <a:xfrm>
          <a:off x="1944379" y="4517020"/>
          <a:ext cx="2268942" cy="1146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100" kern="1200" dirty="0" smtClean="0"/>
            <a:t>Delenie</a:t>
          </a:r>
          <a:endParaRPr lang="sk-SK" sz="3100" kern="1200" dirty="0"/>
        </a:p>
      </dsp:txBody>
      <dsp:txXfrm>
        <a:off x="1944379" y="4517020"/>
        <a:ext cx="2268942" cy="1146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9C94-8ED2-464B-A469-164795CF214E}" type="datetimeFigureOut">
              <a:rPr lang="sk-SK" smtClean="0"/>
              <a:t>6. 9. 2011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2436-721F-43EB-9C0F-F67F87416CA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6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</a:t>
            </a:r>
            <a:endParaRPr lang="sk-SK" sz="5400" b="1" cap="none" spc="0" dirty="0">
              <a:ln w="17780" cmpd="sng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50800" algn="tl" rotWithShape="0">
                  <a:srgbClr val="000000"/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23528" y="1052736"/>
          <a:ext cx="849694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</a:t>
            </a:r>
            <a:r>
              <a:rPr lang="sk-SK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-</a:t>
            </a:r>
            <a:r>
              <a:rPr lang="sk-SK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zápis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2051720" y="2204864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 smtClean="0"/>
              <a:t>2</a:t>
            </a:r>
            <a:endParaRPr lang="sk-SK" sz="54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2051720" y="378904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/>
              <a:t>3</a:t>
            </a:r>
            <a:endParaRPr lang="sk-SK" sz="5400" b="1" dirty="0"/>
          </a:p>
        </p:txBody>
      </p:sp>
      <p:cxnSp>
        <p:nvCxnSpPr>
          <p:cNvPr id="11" name="Rovná spojnica 10"/>
          <p:cNvCxnSpPr/>
          <p:nvPr/>
        </p:nvCxnSpPr>
        <p:spPr>
          <a:xfrm>
            <a:off x="1979712" y="3429000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3635896" y="2132856"/>
            <a:ext cx="2004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/>
              <a:t>čitateľ</a:t>
            </a:r>
            <a:endParaRPr lang="sk-SK" sz="54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3635896" y="37170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 smtClean="0"/>
              <a:t>menovateľ</a:t>
            </a:r>
            <a:endParaRPr lang="sk-SK" sz="54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3635896" y="2924944"/>
            <a:ext cx="443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/>
              <a:t>zlomková čiara</a:t>
            </a:r>
            <a:endParaRPr lang="sk-SK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 - zápis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16" name="Diagram 15"/>
          <p:cNvGraphicFramePr/>
          <p:nvPr/>
        </p:nvGraphicFramePr>
        <p:xfrm>
          <a:off x="611560" y="980728"/>
          <a:ext cx="71287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284984"/>
            <a:ext cx="180975" cy="80010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4509120"/>
            <a:ext cx="180975" cy="800100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661248"/>
            <a:ext cx="180975" cy="800100"/>
          </a:xfrm>
          <a:prstGeom prst="rect">
            <a:avLst/>
          </a:prstGeom>
          <a:noFill/>
        </p:spPr>
      </p:pic>
      <p:sp>
        <p:nvSpPr>
          <p:cNvPr id="20" name="BlokTextu 19"/>
          <p:cNvSpPr txBox="1"/>
          <p:nvPr/>
        </p:nvSpPr>
        <p:spPr>
          <a:xfrm>
            <a:off x="2843808" y="5805264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600" dirty="0" smtClean="0"/>
              <a:t>1</a:t>
            </a:r>
            <a:endParaRPr lang="sk-SK" sz="2600" dirty="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3356992"/>
            <a:ext cx="180975" cy="800100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4509120"/>
            <a:ext cx="180975" cy="800100"/>
          </a:xfrm>
          <a:prstGeom prst="rect">
            <a:avLst/>
          </a:prstGeom>
          <a:noFill/>
        </p:spPr>
      </p:pic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5589240"/>
            <a:ext cx="361950" cy="800100"/>
          </a:xfrm>
          <a:prstGeom prst="rect">
            <a:avLst/>
          </a:prstGeom>
          <a:noFill/>
        </p:spPr>
      </p:pic>
      <p:sp>
        <p:nvSpPr>
          <p:cNvPr id="27" name="BlokTextu 26"/>
          <p:cNvSpPr txBox="1"/>
          <p:nvPr/>
        </p:nvSpPr>
        <p:spPr>
          <a:xfrm>
            <a:off x="7236296" y="5805264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600" dirty="0" smtClean="0"/>
              <a:t>3</a:t>
            </a:r>
            <a:endParaRPr lang="sk-SK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 - úprava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6" name="Diagram 5"/>
          <p:cNvGraphicFramePr/>
          <p:nvPr/>
        </p:nvGraphicFramePr>
        <p:xfrm>
          <a:off x="467544" y="445120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830104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1449229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2068354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2687479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306604"/>
            <a:ext cx="2600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2" name="Picture 12" descr="C:\Users\lenovo_ntb\Desktop\Obr_0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6512" y="2636912"/>
            <a:ext cx="4599310" cy="1815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493" name="Picture 13" descr="C:\Users\lenovo_ntb\Desktop\Obr_00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0794" y="4725144"/>
            <a:ext cx="3587948" cy="1786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494" name="Picture 14" descr="C:\Users\lenovo_ntb\Desktop\Obr_00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0790" y="3696047"/>
            <a:ext cx="4499753" cy="2037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 - úprava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6" name="Diagram 5"/>
          <p:cNvGraphicFramePr/>
          <p:nvPr/>
        </p:nvGraphicFramePr>
        <p:xfrm>
          <a:off x="-1044624" y="85080"/>
          <a:ext cx="71287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830104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1449229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2068354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2687479"/>
            <a:ext cx="3353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306604"/>
            <a:ext cx="2600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C:\Users\lenovo_ntb\Desktop\Obr_00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5853" y="908720"/>
            <a:ext cx="3569435" cy="25884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507" name="Picture 3" descr="C:\Users\lenovo_ntb\Desktop\Obr_00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773" y="3645024"/>
            <a:ext cx="3552123" cy="25226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508" name="Picture 4" descr="C:\Users\lenovo_ntb\Desktop\Obr_00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0427" y="3657786"/>
            <a:ext cx="5446069" cy="24355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 - premena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57" name="Picture 1" descr="C:\Users\lenovo_ntb\Desktop\Obr_0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15" y="2636912"/>
            <a:ext cx="4135845" cy="20162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458" name="Picture 2" descr="C:\Users\lenovo_ntb\Desktop\Obr_0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224" y="4551878"/>
            <a:ext cx="5159499" cy="21174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459" name="Picture 3" descr="C:\Users\lenovo_ntb\Desktop\Obr_0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0888"/>
            <a:ext cx="3790515" cy="22966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7" name="Diagram 6"/>
          <p:cNvGraphicFramePr/>
          <p:nvPr/>
        </p:nvGraphicFramePr>
        <p:xfrm>
          <a:off x="971600" y="332656"/>
          <a:ext cx="727280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 - porovnávanie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3" name="Picture 1" descr="C:\Users\lenovo_ntb\Desktop\Obr_0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3312368" cy="2696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434" name="Picture 2" descr="C:\Users\lenovo_ntb\Desktop\Obr_0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78608"/>
            <a:ext cx="4151955" cy="5769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435" name="Picture 3" descr="C:\Users\lenovo_ntb\Desktop\Obr_0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5" y="3444108"/>
            <a:ext cx="3228687" cy="2494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7780" cmpd="sng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Zlomky - operácie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7409" name="Picture 1" descr="C:\Users\lenovo_ntb\Desktop\Obr_0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570541"/>
            <a:ext cx="5580112" cy="30744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7410" name="Picture 2" descr="C:\Users\lenovo_ntb\Desktop\Obr_0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637804"/>
            <a:ext cx="5580335" cy="2959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6" name="Diagram 5"/>
          <p:cNvGraphicFramePr/>
          <p:nvPr/>
        </p:nvGraphicFramePr>
        <p:xfrm>
          <a:off x="-1260648" y="404664"/>
          <a:ext cx="5759624" cy="645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69</Words>
  <Application>Microsoft Office PowerPoint</Application>
  <PresentationFormat>Prezentácia na obrazovke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Miloš Bélik</dc:creator>
  <cp:lastModifiedBy>Miloš Bélik</cp:lastModifiedBy>
  <cp:revision>25</cp:revision>
  <dcterms:created xsi:type="dcterms:W3CDTF">2011-09-06T16:45:37Z</dcterms:created>
  <dcterms:modified xsi:type="dcterms:W3CDTF">2011-09-06T20:51:18Z</dcterms:modified>
</cp:coreProperties>
</file>