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31FC12-18FE-43D8-9E41-5984FB667EEF}" type="datetimeFigureOut">
              <a:rPr lang="sk-SK" smtClean="0"/>
              <a:t>18. 1. 2021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F16E52C-3639-4AC7-B667-2BEF5E957C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570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C12-18FE-43D8-9E41-5984FB667EEF}" type="datetimeFigureOut">
              <a:rPr lang="sk-SK" smtClean="0"/>
              <a:t>18. 1. 2021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E52C-3639-4AC7-B667-2BEF5E957C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299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31FC12-18FE-43D8-9E41-5984FB667EEF}" type="datetimeFigureOut">
              <a:rPr lang="sk-SK" smtClean="0"/>
              <a:t>18. 1. 2021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F16E52C-3639-4AC7-B667-2BEF5E957C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90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C12-18FE-43D8-9E41-5984FB667EEF}" type="datetimeFigureOut">
              <a:rPr lang="sk-SK" smtClean="0"/>
              <a:t>18. 1. 2021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F16E52C-3639-4AC7-B667-2BEF5E957C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470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31FC12-18FE-43D8-9E41-5984FB667EEF}" type="datetimeFigureOut">
              <a:rPr lang="sk-SK" smtClean="0"/>
              <a:t>18. 1. 2021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F16E52C-3639-4AC7-B667-2BEF5E957C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865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C12-18FE-43D8-9E41-5984FB667EEF}" type="datetimeFigureOut">
              <a:rPr lang="sk-SK" smtClean="0"/>
              <a:t>18. 1. 2021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E52C-3639-4AC7-B667-2BEF5E957C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753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C12-18FE-43D8-9E41-5984FB667EEF}" type="datetimeFigureOut">
              <a:rPr lang="sk-SK" smtClean="0"/>
              <a:t>18. 1. 2021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E52C-3639-4AC7-B667-2BEF5E957C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595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C12-18FE-43D8-9E41-5984FB667EEF}" type="datetimeFigureOut">
              <a:rPr lang="sk-SK" smtClean="0"/>
              <a:t>18. 1. 2021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E52C-3639-4AC7-B667-2BEF5E957C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61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C12-18FE-43D8-9E41-5984FB667EEF}" type="datetimeFigureOut">
              <a:rPr lang="sk-SK" smtClean="0"/>
              <a:t>18. 1. 2021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E52C-3639-4AC7-B667-2BEF5E957C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045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31FC12-18FE-43D8-9E41-5984FB667EEF}" type="datetimeFigureOut">
              <a:rPr lang="sk-SK" smtClean="0"/>
              <a:t>18. 1. 2021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F16E52C-3639-4AC7-B667-2BEF5E957C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88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C12-18FE-43D8-9E41-5984FB667EEF}" type="datetimeFigureOut">
              <a:rPr lang="sk-SK" smtClean="0"/>
              <a:t>18. 1. 2021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E52C-3639-4AC7-B667-2BEF5E957C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275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E31FC12-18FE-43D8-9E41-5984FB667EEF}" type="datetimeFigureOut">
              <a:rPr lang="sk-SK" smtClean="0"/>
              <a:t>18. 1. 2021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F16E52C-3639-4AC7-B667-2BEF5E957CD9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295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HK81_54x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50463" y="1131268"/>
            <a:ext cx="10993549" cy="1475013"/>
          </a:xfrm>
        </p:spPr>
        <p:txBody>
          <a:bodyPr>
            <a:noAutofit/>
          </a:bodyPr>
          <a:lstStyle/>
          <a:p>
            <a:r>
              <a:rPr lang="sk-SK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Periodické čísla</a:t>
            </a:r>
            <a:endParaRPr lang="sk-SK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b="1" dirty="0" smtClean="0"/>
              <a:t>Video:</a:t>
            </a:r>
            <a:endParaRPr lang="sk-SK" sz="4000" b="1" dirty="0"/>
          </a:p>
        </p:txBody>
      </p:sp>
      <p:pic>
        <p:nvPicPr>
          <p:cNvPr id="4" name="lHK81_54xLE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52600" y="1911927"/>
            <a:ext cx="8528242" cy="47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Riešené príklady: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81192" y="2050472"/>
            <a:ext cx="200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13 : 9 =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2467670" y="2036616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2864730" y="2050472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3113805" y="2050472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3378074" y="2050472"/>
            <a:ext cx="848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4...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826998" y="2632363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3" name="Rovná spojnica 12"/>
          <p:cNvCxnSpPr/>
          <p:nvPr/>
        </p:nvCxnSpPr>
        <p:spPr>
          <a:xfrm>
            <a:off x="2849536" y="2521389"/>
            <a:ext cx="0" cy="2772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BlokTextu 20"/>
          <p:cNvSpPr txBox="1"/>
          <p:nvPr/>
        </p:nvSpPr>
        <p:spPr>
          <a:xfrm>
            <a:off x="1091267" y="2632363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1072804" y="3047861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1337073" y="3047722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1337073" y="3463220"/>
            <a:ext cx="1273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40 ...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BlokTextu 24"/>
          <p:cNvSpPr txBox="1"/>
          <p:nvPr/>
        </p:nvSpPr>
        <p:spPr>
          <a:xfrm>
            <a:off x="2870505" y="2701702"/>
            <a:ext cx="1375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= 1,4</a:t>
            </a:r>
            <a:endParaRPr lang="sk-SK" sz="4800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7" name="Rovná spojnica 26"/>
          <p:cNvCxnSpPr/>
          <p:nvPr/>
        </p:nvCxnSpPr>
        <p:spPr>
          <a:xfrm>
            <a:off x="3934691" y="2922756"/>
            <a:ext cx="180109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" name="BlokTextu 29"/>
          <p:cNvSpPr txBox="1"/>
          <p:nvPr/>
        </p:nvSpPr>
        <p:spPr>
          <a:xfrm>
            <a:off x="5556855" y="2091759"/>
            <a:ext cx="1749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5 : 7 =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BlokTextu 30"/>
          <p:cNvSpPr txBox="1"/>
          <p:nvPr/>
        </p:nvSpPr>
        <p:spPr>
          <a:xfrm>
            <a:off x="7306052" y="2105890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2" name="BlokTextu 31"/>
          <p:cNvSpPr txBox="1"/>
          <p:nvPr/>
        </p:nvSpPr>
        <p:spPr>
          <a:xfrm>
            <a:off x="7740805" y="2105890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BlokTextu 32"/>
          <p:cNvSpPr txBox="1"/>
          <p:nvPr/>
        </p:nvSpPr>
        <p:spPr>
          <a:xfrm>
            <a:off x="7969641" y="2105890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BlokTextu 33"/>
          <p:cNvSpPr txBox="1"/>
          <p:nvPr/>
        </p:nvSpPr>
        <p:spPr>
          <a:xfrm>
            <a:off x="8191681" y="2105889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BlokTextu 34"/>
          <p:cNvSpPr txBox="1"/>
          <p:nvPr/>
        </p:nvSpPr>
        <p:spPr>
          <a:xfrm>
            <a:off x="8426811" y="2105890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BlokTextu 35"/>
          <p:cNvSpPr txBox="1"/>
          <p:nvPr/>
        </p:nvSpPr>
        <p:spPr>
          <a:xfrm>
            <a:off x="8664209" y="2091758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" name="BlokTextu 36"/>
          <p:cNvSpPr txBox="1"/>
          <p:nvPr/>
        </p:nvSpPr>
        <p:spPr>
          <a:xfrm>
            <a:off x="8899339" y="2091757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BlokTextu 37"/>
          <p:cNvSpPr txBox="1"/>
          <p:nvPr/>
        </p:nvSpPr>
        <p:spPr>
          <a:xfrm>
            <a:off x="9134469" y="2091756"/>
            <a:ext cx="848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7...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BlokTextu 38"/>
          <p:cNvSpPr txBox="1"/>
          <p:nvPr/>
        </p:nvSpPr>
        <p:spPr>
          <a:xfrm>
            <a:off x="5567848" y="2701704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BlokTextu 39"/>
          <p:cNvSpPr txBox="1"/>
          <p:nvPr/>
        </p:nvSpPr>
        <p:spPr>
          <a:xfrm>
            <a:off x="5835028" y="2701703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BlokTextu 40"/>
          <p:cNvSpPr txBox="1"/>
          <p:nvPr/>
        </p:nvSpPr>
        <p:spPr>
          <a:xfrm>
            <a:off x="5835028" y="3268565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BlokTextu 41"/>
          <p:cNvSpPr txBox="1"/>
          <p:nvPr/>
        </p:nvSpPr>
        <p:spPr>
          <a:xfrm>
            <a:off x="6081192" y="3268564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BlokTextu 42"/>
          <p:cNvSpPr txBox="1"/>
          <p:nvPr/>
        </p:nvSpPr>
        <p:spPr>
          <a:xfrm>
            <a:off x="6102208" y="3727145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BlokTextu 43"/>
          <p:cNvSpPr txBox="1"/>
          <p:nvPr/>
        </p:nvSpPr>
        <p:spPr>
          <a:xfrm>
            <a:off x="6349667" y="3727144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5" name="BlokTextu 44"/>
          <p:cNvSpPr txBox="1"/>
          <p:nvPr/>
        </p:nvSpPr>
        <p:spPr>
          <a:xfrm>
            <a:off x="6342996" y="4223622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6" name="BlokTextu 45"/>
          <p:cNvSpPr txBox="1"/>
          <p:nvPr/>
        </p:nvSpPr>
        <p:spPr>
          <a:xfrm>
            <a:off x="6569439" y="4223622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7" name="BlokTextu 46"/>
          <p:cNvSpPr txBox="1"/>
          <p:nvPr/>
        </p:nvSpPr>
        <p:spPr>
          <a:xfrm>
            <a:off x="6603886" y="4682202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8" name="BlokTextu 47"/>
          <p:cNvSpPr txBox="1"/>
          <p:nvPr/>
        </p:nvSpPr>
        <p:spPr>
          <a:xfrm>
            <a:off x="6843760" y="4676251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BlokTextu 48"/>
          <p:cNvSpPr txBox="1"/>
          <p:nvPr/>
        </p:nvSpPr>
        <p:spPr>
          <a:xfrm>
            <a:off x="6866071" y="5215810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0" name="BlokTextu 49"/>
          <p:cNvSpPr txBox="1"/>
          <p:nvPr/>
        </p:nvSpPr>
        <p:spPr>
          <a:xfrm>
            <a:off x="7098406" y="5229941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1" name="BlokTextu 50"/>
          <p:cNvSpPr txBox="1"/>
          <p:nvPr/>
        </p:nvSpPr>
        <p:spPr>
          <a:xfrm>
            <a:off x="7128256" y="5668439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2" name="BlokTextu 51"/>
          <p:cNvSpPr txBox="1"/>
          <p:nvPr/>
        </p:nvSpPr>
        <p:spPr>
          <a:xfrm>
            <a:off x="7373154" y="5668438"/>
            <a:ext cx="1018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0 ...</a:t>
            </a:r>
            <a:endParaRPr lang="sk-SK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3" name="Rovná spojnica 52"/>
          <p:cNvCxnSpPr/>
          <p:nvPr/>
        </p:nvCxnSpPr>
        <p:spPr>
          <a:xfrm>
            <a:off x="7764014" y="2604240"/>
            <a:ext cx="0" cy="2772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BlokTextu 53"/>
          <p:cNvSpPr txBox="1"/>
          <p:nvPr/>
        </p:nvSpPr>
        <p:spPr>
          <a:xfrm>
            <a:off x="7525824" y="3130778"/>
            <a:ext cx="2650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= 0,714285</a:t>
            </a:r>
            <a:endParaRPr lang="sk-SK" sz="4800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5" name="Rovná spojnica 54"/>
          <p:cNvCxnSpPr/>
          <p:nvPr/>
        </p:nvCxnSpPr>
        <p:spPr>
          <a:xfrm>
            <a:off x="8522135" y="3326542"/>
            <a:ext cx="1633495" cy="27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Ovál 58"/>
          <p:cNvSpPr/>
          <p:nvPr/>
        </p:nvSpPr>
        <p:spPr>
          <a:xfrm>
            <a:off x="7818296" y="2272005"/>
            <a:ext cx="1456615" cy="49876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0" name="Ovál 59"/>
          <p:cNvSpPr/>
          <p:nvPr/>
        </p:nvSpPr>
        <p:spPr>
          <a:xfrm>
            <a:off x="2855984" y="2272005"/>
            <a:ext cx="433096" cy="42969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058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21" grpId="0"/>
      <p:bldP spid="22" grpId="0"/>
      <p:bldP spid="23" grpId="0"/>
      <p:bldP spid="24" grpId="0"/>
      <p:bldP spid="25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Vypočítaj a zisti periódu: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734291" y="1995055"/>
            <a:ext cx="8722260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9 : 11 = 					25 : 3 =</a:t>
            </a:r>
          </a:p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60 : 9 =						31 : 7 =</a:t>
            </a:r>
          </a:p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5 : 9 =						28 : 6 =</a:t>
            </a:r>
          </a:p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15 : 7 =						77 : 9 =</a:t>
            </a:r>
          </a:p>
          <a:p>
            <a:r>
              <a:rPr lang="sk-SK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8 : 3 =						32 : 11 =</a:t>
            </a:r>
          </a:p>
          <a:p>
            <a:endParaRPr lang="sk-SK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812473" y="1995055"/>
            <a:ext cx="1085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0,81</a:t>
            </a:r>
            <a:endParaRPr lang="sk-SK" sz="4800" dirty="0">
              <a:solidFill>
                <a:srgbClr val="C00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2812473" y="2689652"/>
            <a:ext cx="830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6,6</a:t>
            </a:r>
            <a:endParaRPr lang="sk-SK" sz="4800" dirty="0">
              <a:solidFill>
                <a:srgbClr val="C0000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2466109" y="3439668"/>
            <a:ext cx="830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0,5</a:t>
            </a:r>
            <a:endParaRPr lang="sk-SK" sz="4800" dirty="0">
              <a:solidFill>
                <a:srgbClr val="C0000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2812473" y="4158234"/>
            <a:ext cx="2105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2,142857</a:t>
            </a:r>
            <a:endParaRPr lang="sk-SK" sz="4800" dirty="0">
              <a:solidFill>
                <a:srgbClr val="C00000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2466109" y="4892525"/>
            <a:ext cx="830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2,6</a:t>
            </a:r>
            <a:endParaRPr lang="sk-SK" sz="4800" dirty="0">
              <a:solidFill>
                <a:srgbClr val="C00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9102437" y="2009914"/>
            <a:ext cx="830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8,3</a:t>
            </a:r>
            <a:endParaRPr lang="sk-SK" sz="4800" dirty="0">
              <a:solidFill>
                <a:srgbClr val="C0000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9102437" y="2719370"/>
            <a:ext cx="2105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4,428571</a:t>
            </a:r>
            <a:endParaRPr lang="sk-SK" sz="4800" dirty="0">
              <a:solidFill>
                <a:srgbClr val="C00000"/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9086956" y="3439667"/>
            <a:ext cx="830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4,6</a:t>
            </a:r>
            <a:endParaRPr lang="sk-SK" sz="4800" dirty="0">
              <a:solidFill>
                <a:srgbClr val="C00000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9086956" y="4213584"/>
            <a:ext cx="830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8,5</a:t>
            </a:r>
            <a:endParaRPr lang="sk-SK" sz="4800" dirty="0">
              <a:solidFill>
                <a:srgbClr val="C00000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9307415" y="4908181"/>
            <a:ext cx="1085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2,90</a:t>
            </a:r>
            <a:endParaRPr lang="sk-SK" sz="4800" dirty="0">
              <a:solidFill>
                <a:srgbClr val="C00000"/>
              </a:solidFill>
            </a:endParaRPr>
          </a:p>
        </p:txBody>
      </p:sp>
      <p:cxnSp>
        <p:nvCxnSpPr>
          <p:cNvPr id="16" name="Rovná spojnica 15"/>
          <p:cNvCxnSpPr/>
          <p:nvPr/>
        </p:nvCxnSpPr>
        <p:spPr>
          <a:xfrm flipV="1">
            <a:off x="3280274" y="2258291"/>
            <a:ext cx="515871" cy="20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>
            <a:off x="3288529" y="2954896"/>
            <a:ext cx="26313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>
            <a:off x="2964677" y="3716896"/>
            <a:ext cx="26313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Rovná spojnica 23"/>
          <p:cNvCxnSpPr/>
          <p:nvPr/>
        </p:nvCxnSpPr>
        <p:spPr>
          <a:xfrm flipV="1">
            <a:off x="3349133" y="4423478"/>
            <a:ext cx="1420697" cy="27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>
            <a:off x="2971357" y="5157768"/>
            <a:ext cx="26313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>
            <a:off x="9587058" y="2262168"/>
            <a:ext cx="26313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Rovná spojnica 27"/>
          <p:cNvCxnSpPr/>
          <p:nvPr/>
        </p:nvCxnSpPr>
        <p:spPr>
          <a:xfrm flipV="1">
            <a:off x="9621677" y="2984198"/>
            <a:ext cx="1420697" cy="27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Rovná spojnica 28"/>
          <p:cNvCxnSpPr/>
          <p:nvPr/>
        </p:nvCxnSpPr>
        <p:spPr>
          <a:xfrm>
            <a:off x="9587058" y="3716896"/>
            <a:ext cx="26313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Rovná spojnica 29"/>
          <p:cNvCxnSpPr/>
          <p:nvPr/>
        </p:nvCxnSpPr>
        <p:spPr>
          <a:xfrm>
            <a:off x="9586564" y="4455064"/>
            <a:ext cx="26313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 flipV="1">
            <a:off x="9788031" y="5157768"/>
            <a:ext cx="515871" cy="20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3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Zdroje: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003577"/>
          </a:xfrm>
        </p:spPr>
        <p:txBody>
          <a:bodyPr/>
          <a:lstStyle/>
          <a:p>
            <a:r>
              <a:rPr lang="sk-SK" sz="2800" dirty="0" smtClean="0"/>
              <a:t>Video: </a:t>
            </a:r>
            <a:r>
              <a:rPr lang="sk-SK" sz="2800" dirty="0" err="1" smtClean="0"/>
              <a:t>MaTYkár</a:t>
            </a:r>
            <a:endParaRPr lang="sk-SK" sz="2800" dirty="0" smtClean="0"/>
          </a:p>
          <a:p>
            <a:r>
              <a:rPr lang="sk-SK" sz="2800" dirty="0"/>
              <a:t>https://www.youtube.com/watch?v=lHK81_54xLE&amp;t=1s</a:t>
            </a:r>
            <a:endParaRPr lang="sk-SK" sz="2800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4718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Žltá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Div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Dividenda</Template>
  <TotalTime>65</TotalTime>
  <Words>81</Words>
  <Application>Microsoft Office PowerPoint</Application>
  <PresentationFormat>Širokouhlá</PresentationFormat>
  <Paragraphs>57</Paragraphs>
  <Slides>5</Slides>
  <Notes>0</Notes>
  <HiddenSlides>0</HiddenSlides>
  <MMClips>1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Aharoni</vt:lpstr>
      <vt:lpstr>Gill Sans MT</vt:lpstr>
      <vt:lpstr>Wingdings 2</vt:lpstr>
      <vt:lpstr>Dividenda</vt:lpstr>
      <vt:lpstr>Periodické čísla</vt:lpstr>
      <vt:lpstr>Video:</vt:lpstr>
      <vt:lpstr>Riešené príklady:</vt:lpstr>
      <vt:lpstr>Vypočítaj a zisti periódu:</vt:lpstr>
      <vt:lpstr>Zdroje:</vt:lpstr>
    </vt:vector>
  </TitlesOfParts>
  <Company>ZŠ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Periodické čísla</dc:title>
  <dc:creator>ucitel</dc:creator>
  <cp:lastModifiedBy>ucitel</cp:lastModifiedBy>
  <cp:revision>10</cp:revision>
  <dcterms:created xsi:type="dcterms:W3CDTF">2021-01-10T18:37:53Z</dcterms:created>
  <dcterms:modified xsi:type="dcterms:W3CDTF">2021-01-18T10:01:06Z</dcterms:modified>
</cp:coreProperties>
</file>