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F12A-2FD3-4171-8B20-ED336C0CD0DA}" type="datetimeFigureOut">
              <a:rPr lang="sk-SK" smtClean="0"/>
              <a:t>9. 1. 2023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33B7-339C-4140-AB68-D93F5BF6D3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087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F12A-2FD3-4171-8B20-ED336C0CD0DA}" type="datetimeFigureOut">
              <a:rPr lang="sk-SK" smtClean="0"/>
              <a:t>9. 1. 2023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33B7-339C-4140-AB68-D93F5BF6D3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68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F12A-2FD3-4171-8B20-ED336C0CD0DA}" type="datetimeFigureOut">
              <a:rPr lang="sk-SK" smtClean="0"/>
              <a:t>9. 1. 2023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33B7-339C-4140-AB68-D93F5BF6D3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1322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F12A-2FD3-4171-8B20-ED336C0CD0DA}" type="datetimeFigureOut">
              <a:rPr lang="sk-SK" smtClean="0"/>
              <a:t>9. 1. 2023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33B7-339C-4140-AB68-D93F5BF6D3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998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F12A-2FD3-4171-8B20-ED336C0CD0DA}" type="datetimeFigureOut">
              <a:rPr lang="sk-SK" smtClean="0"/>
              <a:t>9. 1. 2023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33B7-339C-4140-AB68-D93F5BF6D3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52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F12A-2FD3-4171-8B20-ED336C0CD0DA}" type="datetimeFigureOut">
              <a:rPr lang="sk-SK" smtClean="0"/>
              <a:t>9. 1. 2023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33B7-339C-4140-AB68-D93F5BF6D3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104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F12A-2FD3-4171-8B20-ED336C0CD0DA}" type="datetimeFigureOut">
              <a:rPr lang="sk-SK" smtClean="0"/>
              <a:t>9. 1. 2023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33B7-339C-4140-AB68-D93F5BF6D3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022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F12A-2FD3-4171-8B20-ED336C0CD0DA}" type="datetimeFigureOut">
              <a:rPr lang="sk-SK" smtClean="0"/>
              <a:t>9. 1. 2023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33B7-339C-4140-AB68-D93F5BF6D3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865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F12A-2FD3-4171-8B20-ED336C0CD0DA}" type="datetimeFigureOut">
              <a:rPr lang="sk-SK" smtClean="0"/>
              <a:t>9. 1. 2023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33B7-339C-4140-AB68-D93F5BF6D3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4560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F12A-2FD3-4171-8B20-ED336C0CD0DA}" type="datetimeFigureOut">
              <a:rPr lang="sk-SK" smtClean="0"/>
              <a:t>9. 1. 2023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33B7-339C-4140-AB68-D93F5BF6D3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016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F12A-2FD3-4171-8B20-ED336C0CD0DA}" type="datetimeFigureOut">
              <a:rPr lang="sk-SK" smtClean="0"/>
              <a:t>9. 1. 2023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33B7-339C-4140-AB68-D93F5BF6D3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2559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AF12A-2FD3-4171-8B20-ED336C0CD0DA}" type="datetimeFigureOut">
              <a:rPr lang="sk-SK" smtClean="0"/>
              <a:t>9. 1. 2023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F33B7-339C-4140-AB68-D93F5BF6D3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137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Kolmosť vektorov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Mgr. Emília Rusnáková</a:t>
            </a:r>
          </a:p>
          <a:p>
            <a:r>
              <a:rPr lang="sk-SK" dirty="0" smtClean="0"/>
              <a:t>SOŠ Ostrovského 1, Košice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2139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Odchýlka (uhol) dvoch vektorov</a:t>
            </a:r>
            <a:endParaRPr lang="sk-SK" dirty="0"/>
          </a:p>
        </p:txBody>
      </p:sp>
      <p:pic>
        <p:nvPicPr>
          <p:cNvPr id="2050" name="Picture 2" descr="http://www.karlin.mff.cuni.cz/katedry/kdm/diplomky/jan_koncel/obrazky/vektory/nahledy/odchylk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67" y="1394475"/>
            <a:ext cx="8126535" cy="386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/>
              <p:cNvSpPr txBox="1"/>
              <p:nvPr/>
            </p:nvSpPr>
            <p:spPr>
              <a:xfrm>
                <a:off x="9517487" y="1506828"/>
                <a:ext cx="2382592" cy="2996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Veľkosť konvexného uhla </a:t>
                </a:r>
                <a:r>
                  <a:rPr lang="el-GR" dirty="0" smtClean="0"/>
                  <a:t>ϕ </a:t>
                </a:r>
                <a:r>
                  <a:rPr lang="sk-SK" dirty="0" smtClean="0"/>
                  <a:t>medzi dvomi vektormi v rovine určíme podľa vzťahu:</a:t>
                </a:r>
              </a:p>
              <a:p>
                <a:endParaRPr lang="sk-SK" dirty="0"/>
              </a:p>
              <a:p>
                <a:endParaRPr lang="sk-SK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sk-S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sk-S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sk-S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sk-S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sk-S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sk-S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sk-S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sk-S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sk-S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k-S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sk-S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k-S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sk-SK" dirty="0" smtClean="0"/>
                  <a:t>,</a:t>
                </a:r>
              </a:p>
              <a:p>
                <a:endParaRPr lang="sk-SK" dirty="0"/>
              </a:p>
              <a:p>
                <a:endParaRPr lang="sk-SK" dirty="0" smtClean="0"/>
              </a:p>
              <a:p>
                <a:r>
                  <a:rPr lang="sk-SK" dirty="0" smtClean="0"/>
                  <a:t>teda</a:t>
                </a:r>
                <a:endParaRPr lang="sk-SK" dirty="0"/>
              </a:p>
            </p:txBody>
          </p:sp>
        </mc:Choice>
        <mc:Fallback xmlns="">
          <p:sp>
            <p:nvSpPr>
              <p:cNvPr id="5" name="BlokText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487" y="1506828"/>
                <a:ext cx="2382592" cy="2996782"/>
              </a:xfrm>
              <a:prstGeom prst="rect">
                <a:avLst/>
              </a:prstGeom>
              <a:blipFill rotWithShape="0">
                <a:blip r:embed="rId3"/>
                <a:stretch>
                  <a:fillRect l="-2046" t="-1016" b="-223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/>
              <p:cNvSpPr txBox="1"/>
              <p:nvPr/>
            </p:nvSpPr>
            <p:spPr>
              <a:xfrm>
                <a:off x="7675808" y="5022761"/>
                <a:ext cx="4301544" cy="711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sk-SK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sk-SK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sk-SK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sk-SK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sk-SK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sk-SK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sk-SK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sk-SK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sk-SK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  <m:rad>
                                <m:radPr>
                                  <m:degHide m:val="on"/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sk-SK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sk-SK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sk-SK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sk-SK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sk-SK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sk-SK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sk-SK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sk-SK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sk-SK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</m:den>
                          </m:f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808" y="5022761"/>
                <a:ext cx="4301544" cy="7117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01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Kolmosť dvoch vektorov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 smtClean="0"/>
                  <a:t>Dva vektory sú kolmé, ak </a:t>
                </a:r>
                <a:r>
                  <a:rPr lang="el-GR" dirty="0" smtClean="0"/>
                  <a:t>ϕ</a:t>
                </a:r>
                <a:r>
                  <a:rPr lang="sk-SK" dirty="0" smtClean="0"/>
                  <a:t> = 90°, teda cos </a:t>
                </a:r>
                <a:r>
                  <a:rPr lang="el-GR" dirty="0" smtClean="0"/>
                  <a:t>ϕ</a:t>
                </a:r>
                <a:r>
                  <a:rPr lang="sk-SK" dirty="0" smtClean="0"/>
                  <a:t> = 0,</a:t>
                </a:r>
              </a:p>
              <a:p>
                <a:endParaRPr lang="sk-SK" dirty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 algn="ctr">
                  <a:buNone/>
                </a:pPr>
                <a:r>
                  <a:rPr lang="sk-SK" dirty="0" smtClean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sk-S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sk-S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sk-S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sk-S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sk-S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sk-S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sk-S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sk-S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sk-S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sk-SK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k-SK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sk-SK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sk-SK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sk-SK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k-SK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sk-SK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sk-SK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sk-SK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rad>
                            <m:rad>
                              <m:radPr>
                                <m:degHide m:val="on"/>
                                <m:ctrlPr>
                                  <a:rPr lang="sk-S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sk-SK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k-SK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sk-SK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sk-SK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sk-SK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k-SK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sk-SK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sk-SK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sk-SK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rad>
                          </m:den>
                        </m:f>
                      </m:e>
                    </m:func>
                  </m:oMath>
                </a14:m>
                <a:r>
                  <a:rPr lang="sk-SK" dirty="0" smtClean="0"/>
                  <a:t> = 0</a:t>
                </a:r>
              </a:p>
              <a:p>
                <a:pPr marL="0" indent="0" algn="ctr">
                  <a:buNone/>
                </a:pPr>
                <a:endParaRPr lang="sk-SK" dirty="0" smtClean="0"/>
              </a:p>
              <a:p>
                <a:pPr marL="0" indent="0" algn="ctr">
                  <a:buNone/>
                </a:pPr>
                <a:r>
                  <a:rPr lang="sk-SK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k-SK" dirty="0" smtClean="0"/>
                  <a:t> = 0.</a:t>
                </a: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5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50</Words>
  <Application>Microsoft Office PowerPoint</Application>
  <PresentationFormat>Širokouhlá</PresentationFormat>
  <Paragraphs>19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Motív Office</vt:lpstr>
      <vt:lpstr>Kolmosť vektorov</vt:lpstr>
      <vt:lpstr>Odchýlka (uhol) dvoch vektorov</vt:lpstr>
      <vt:lpstr>Kolmosť dvoch vektorov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Smerový vektor priamky</dc:title>
  <dc:creator>Emília Rusnáková</dc:creator>
  <cp:lastModifiedBy>Dušan Andraško</cp:lastModifiedBy>
  <cp:revision>15</cp:revision>
  <dcterms:created xsi:type="dcterms:W3CDTF">2015-09-17T18:28:59Z</dcterms:created>
  <dcterms:modified xsi:type="dcterms:W3CDTF">2023-01-09T04:42:06Z</dcterms:modified>
</cp:coreProperties>
</file>