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  <p:sldMasterId id="2147483765" r:id="rId2"/>
    <p:sldMasterId id="2147483777" r:id="rId3"/>
  </p:sldMasterIdLst>
  <p:sldIdLst>
    <p:sldId id="256" r:id="rId4"/>
    <p:sldId id="260" r:id="rId5"/>
    <p:sldId id="270" r:id="rId6"/>
    <p:sldId id="280" r:id="rId7"/>
    <p:sldId id="288" r:id="rId8"/>
    <p:sldId id="279" r:id="rId9"/>
    <p:sldId id="289" r:id="rId10"/>
    <p:sldId id="290" r:id="rId11"/>
    <p:sldId id="292" r:id="rId12"/>
    <p:sldId id="294" r:id="rId13"/>
    <p:sldId id="295" r:id="rId14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FF66"/>
    <a:srgbClr val="008000"/>
    <a:srgbClr val="808080"/>
    <a:srgbClr val="FF5050"/>
    <a:srgbClr val="00FF00"/>
    <a:srgbClr val="FF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6" autoAdjust="0"/>
    <p:restoredTop sz="94660"/>
  </p:normalViewPr>
  <p:slideViewPr>
    <p:cSldViewPr>
      <p:cViewPr varScale="1">
        <p:scale>
          <a:sx n="60" d="100"/>
          <a:sy n="60" d="100"/>
        </p:scale>
        <p:origin x="11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F4BB5D-C917-42C9-B182-390993C10D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3609025A-F2AB-46BD-A769-BB391F61C406}">
      <dgm:prSet/>
      <dgm:spPr/>
      <dgm:t>
        <a:bodyPr/>
        <a:lstStyle/>
        <a:p>
          <a:pPr rtl="0"/>
          <a:r>
            <a:rPr lang="sk-SK" dirty="0" smtClean="0">
              <a:solidFill>
                <a:srgbClr val="C00000"/>
              </a:solidFill>
            </a:rPr>
            <a:t>Základ </a:t>
          </a:r>
          <a:r>
            <a:rPr lang="sk-SK" dirty="0" smtClean="0"/>
            <a:t>= celok = 100 % (napríklad 200€)</a:t>
          </a:r>
          <a:endParaRPr lang="sk-SK" dirty="0"/>
        </a:p>
      </dgm:t>
    </dgm:pt>
    <dgm:pt modelId="{29D91205-DF63-411A-A6B4-1EE78F3D53D0}" type="parTrans" cxnId="{84252B54-35D2-447C-96D5-DD6DCCCC2A4F}">
      <dgm:prSet/>
      <dgm:spPr/>
      <dgm:t>
        <a:bodyPr/>
        <a:lstStyle/>
        <a:p>
          <a:endParaRPr lang="sk-SK"/>
        </a:p>
      </dgm:t>
    </dgm:pt>
    <dgm:pt modelId="{A2C82443-2B80-4E99-BB5F-73A3F9D613A4}" type="sibTrans" cxnId="{84252B54-35D2-447C-96D5-DD6DCCCC2A4F}">
      <dgm:prSet/>
      <dgm:spPr/>
      <dgm:t>
        <a:bodyPr/>
        <a:lstStyle/>
        <a:p>
          <a:endParaRPr lang="sk-SK"/>
        </a:p>
      </dgm:t>
    </dgm:pt>
    <dgm:pt modelId="{4FCE80C7-E38B-43E9-B6F7-DD4816713BEE}">
      <dgm:prSet/>
      <dgm:spPr/>
      <dgm:t>
        <a:bodyPr/>
        <a:lstStyle/>
        <a:p>
          <a:pPr rtl="0"/>
          <a:r>
            <a:rPr lang="sk-SK" dirty="0" smtClean="0">
              <a:solidFill>
                <a:srgbClr val="C00000"/>
              </a:solidFill>
            </a:rPr>
            <a:t>Percentová časť </a:t>
          </a:r>
          <a:r>
            <a:rPr lang="sk-SK" dirty="0" smtClean="0"/>
            <a:t>= časť základu (napríklad 100 €)</a:t>
          </a:r>
          <a:endParaRPr lang="sk-SK" dirty="0"/>
        </a:p>
      </dgm:t>
    </dgm:pt>
    <dgm:pt modelId="{D93C198B-1B6E-4700-8AF0-97CF5FFB2C80}" type="parTrans" cxnId="{9E584E9F-DC1D-4467-AB6B-2C05DFC7683C}">
      <dgm:prSet/>
      <dgm:spPr/>
      <dgm:t>
        <a:bodyPr/>
        <a:lstStyle/>
        <a:p>
          <a:endParaRPr lang="sk-SK"/>
        </a:p>
      </dgm:t>
    </dgm:pt>
    <dgm:pt modelId="{24D3C3FC-7058-4DA0-9135-2A5E82DA676C}" type="sibTrans" cxnId="{9E584E9F-DC1D-4467-AB6B-2C05DFC7683C}">
      <dgm:prSet/>
      <dgm:spPr/>
      <dgm:t>
        <a:bodyPr/>
        <a:lstStyle/>
        <a:p>
          <a:endParaRPr lang="sk-SK"/>
        </a:p>
      </dgm:t>
    </dgm:pt>
    <dgm:pt modelId="{B7B8A276-6B61-4C19-8C13-09904C925F0E}">
      <dgm:prSet/>
      <dgm:spPr/>
      <dgm:t>
        <a:bodyPr/>
        <a:lstStyle/>
        <a:p>
          <a:pPr rtl="0"/>
          <a:r>
            <a:rPr lang="sk-SK" dirty="0" smtClean="0">
              <a:solidFill>
                <a:srgbClr val="C00000"/>
              </a:solidFill>
            </a:rPr>
            <a:t>Počet percent </a:t>
          </a:r>
          <a:r>
            <a:rPr lang="sk-SK" dirty="0" smtClean="0"/>
            <a:t>= určuje koľko stotín zo základu tvorí percentová časť (napríklad 50% )</a:t>
          </a:r>
          <a:endParaRPr lang="sk-SK" dirty="0"/>
        </a:p>
      </dgm:t>
    </dgm:pt>
    <dgm:pt modelId="{B6FD5BD5-A099-4985-8B74-585CB80010CC}" type="parTrans" cxnId="{52CF41F3-7E64-4098-8445-EB04709D1017}">
      <dgm:prSet/>
      <dgm:spPr/>
      <dgm:t>
        <a:bodyPr/>
        <a:lstStyle/>
        <a:p>
          <a:endParaRPr lang="sk-SK"/>
        </a:p>
      </dgm:t>
    </dgm:pt>
    <dgm:pt modelId="{DC212F5A-7713-4658-832A-D01BD645C922}" type="sibTrans" cxnId="{52CF41F3-7E64-4098-8445-EB04709D1017}">
      <dgm:prSet/>
      <dgm:spPr/>
      <dgm:t>
        <a:bodyPr/>
        <a:lstStyle/>
        <a:p>
          <a:endParaRPr lang="sk-SK"/>
        </a:p>
      </dgm:t>
    </dgm:pt>
    <dgm:pt modelId="{24E839B1-4EED-43F0-827C-F62F7C0057E6}" type="pres">
      <dgm:prSet presAssocID="{5BF4BB5D-C917-42C9-B182-390993C10D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A446D43C-053A-4936-8FEE-0D199C62F45E}" type="pres">
      <dgm:prSet presAssocID="{3609025A-F2AB-46BD-A769-BB391F61C406}" presName="parentText" presStyleLbl="node1" presStyleIdx="0" presStyleCnt="3" custLinFactY="-2839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8E558F9-8EA4-44EC-AD4B-DCA60D0A59AB}" type="pres">
      <dgm:prSet presAssocID="{A2C82443-2B80-4E99-BB5F-73A3F9D613A4}" presName="spacer" presStyleCnt="0"/>
      <dgm:spPr/>
    </dgm:pt>
    <dgm:pt modelId="{604047EA-6C03-4320-A843-2BBB2440D016}" type="pres">
      <dgm:prSet presAssocID="{4FCE80C7-E38B-43E9-B6F7-DD4816713BE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E8A7BCE-E7A5-47D1-9BF8-FAAC8361F0A2}" type="pres">
      <dgm:prSet presAssocID="{24D3C3FC-7058-4DA0-9135-2A5E82DA676C}" presName="spacer" presStyleCnt="0"/>
      <dgm:spPr/>
    </dgm:pt>
    <dgm:pt modelId="{F840C942-B3A0-404F-B19F-C21AEC0460DC}" type="pres">
      <dgm:prSet presAssocID="{B7B8A276-6B61-4C19-8C13-09904C925F0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84252B54-35D2-447C-96D5-DD6DCCCC2A4F}" srcId="{5BF4BB5D-C917-42C9-B182-390993C10D29}" destId="{3609025A-F2AB-46BD-A769-BB391F61C406}" srcOrd="0" destOrd="0" parTransId="{29D91205-DF63-411A-A6B4-1EE78F3D53D0}" sibTransId="{A2C82443-2B80-4E99-BB5F-73A3F9D613A4}"/>
    <dgm:cxn modelId="{9E584E9F-DC1D-4467-AB6B-2C05DFC7683C}" srcId="{5BF4BB5D-C917-42C9-B182-390993C10D29}" destId="{4FCE80C7-E38B-43E9-B6F7-DD4816713BEE}" srcOrd="1" destOrd="0" parTransId="{D93C198B-1B6E-4700-8AF0-97CF5FFB2C80}" sibTransId="{24D3C3FC-7058-4DA0-9135-2A5E82DA676C}"/>
    <dgm:cxn modelId="{1EB8DF83-AFC0-40FD-AC46-C4B169DCA643}" type="presOf" srcId="{4FCE80C7-E38B-43E9-B6F7-DD4816713BEE}" destId="{604047EA-6C03-4320-A843-2BBB2440D016}" srcOrd="0" destOrd="0" presId="urn:microsoft.com/office/officeart/2005/8/layout/vList2"/>
    <dgm:cxn modelId="{A6D54967-3E97-4EC6-9397-D76BCDC99545}" type="presOf" srcId="{B7B8A276-6B61-4C19-8C13-09904C925F0E}" destId="{F840C942-B3A0-404F-B19F-C21AEC0460DC}" srcOrd="0" destOrd="0" presId="urn:microsoft.com/office/officeart/2005/8/layout/vList2"/>
    <dgm:cxn modelId="{4C25503F-1EC2-49C2-B6A7-D9D46EFDD3C4}" type="presOf" srcId="{3609025A-F2AB-46BD-A769-BB391F61C406}" destId="{A446D43C-053A-4936-8FEE-0D199C62F45E}" srcOrd="0" destOrd="0" presId="urn:microsoft.com/office/officeart/2005/8/layout/vList2"/>
    <dgm:cxn modelId="{4EE7CF93-1C85-422C-87FD-0CE36A8C34DF}" type="presOf" srcId="{5BF4BB5D-C917-42C9-B182-390993C10D29}" destId="{24E839B1-4EED-43F0-827C-F62F7C0057E6}" srcOrd="0" destOrd="0" presId="urn:microsoft.com/office/officeart/2005/8/layout/vList2"/>
    <dgm:cxn modelId="{52CF41F3-7E64-4098-8445-EB04709D1017}" srcId="{5BF4BB5D-C917-42C9-B182-390993C10D29}" destId="{B7B8A276-6B61-4C19-8C13-09904C925F0E}" srcOrd="2" destOrd="0" parTransId="{B6FD5BD5-A099-4985-8B74-585CB80010CC}" sibTransId="{DC212F5A-7713-4658-832A-D01BD645C922}"/>
    <dgm:cxn modelId="{EFB1FD7D-42C0-490A-8730-54632BA23065}" type="presParOf" srcId="{24E839B1-4EED-43F0-827C-F62F7C0057E6}" destId="{A446D43C-053A-4936-8FEE-0D199C62F45E}" srcOrd="0" destOrd="0" presId="urn:microsoft.com/office/officeart/2005/8/layout/vList2"/>
    <dgm:cxn modelId="{985FC369-919C-45A6-A4A5-21B10872C781}" type="presParOf" srcId="{24E839B1-4EED-43F0-827C-F62F7C0057E6}" destId="{78E558F9-8EA4-44EC-AD4B-DCA60D0A59AB}" srcOrd="1" destOrd="0" presId="urn:microsoft.com/office/officeart/2005/8/layout/vList2"/>
    <dgm:cxn modelId="{8BD6C14F-F187-45B5-96FC-97D550BE7E8A}" type="presParOf" srcId="{24E839B1-4EED-43F0-827C-F62F7C0057E6}" destId="{604047EA-6C03-4320-A843-2BBB2440D016}" srcOrd="2" destOrd="0" presId="urn:microsoft.com/office/officeart/2005/8/layout/vList2"/>
    <dgm:cxn modelId="{9A6CC4AF-DD53-426E-B7D3-D755D34647C1}" type="presParOf" srcId="{24E839B1-4EED-43F0-827C-F62F7C0057E6}" destId="{2E8A7BCE-E7A5-47D1-9BF8-FAAC8361F0A2}" srcOrd="3" destOrd="0" presId="urn:microsoft.com/office/officeart/2005/8/layout/vList2"/>
    <dgm:cxn modelId="{F98E87FD-9582-4B66-BBA1-244FAAECAC63}" type="presParOf" srcId="{24E839B1-4EED-43F0-827C-F62F7C0057E6}" destId="{F840C942-B3A0-404F-B19F-C21AEC0460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9B9EC62-DAA4-446B-B3D2-C46419DC89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sk-SK"/>
        </a:p>
      </dgm:t>
    </dgm:pt>
    <dgm:pt modelId="{E9C8EC99-0C8A-4F23-80B4-E4EE259D4292}">
      <dgm:prSet/>
      <dgm:spPr/>
      <dgm:t>
        <a:bodyPr/>
        <a:lstStyle/>
        <a:p>
          <a:pPr rtl="0"/>
          <a:r>
            <a:rPr lang="sk-SK" smtClean="0"/>
            <a:t>Základ: 780</a:t>
          </a:r>
          <a:endParaRPr lang="sk-SK"/>
        </a:p>
      </dgm:t>
    </dgm:pt>
    <dgm:pt modelId="{77DD8B61-38CF-4F9E-A3B3-E27497D0B069}" type="parTrans" cxnId="{4304274B-73A9-4BC3-B9FE-D65350995338}">
      <dgm:prSet/>
      <dgm:spPr/>
      <dgm:t>
        <a:bodyPr/>
        <a:lstStyle/>
        <a:p>
          <a:endParaRPr lang="sk-SK"/>
        </a:p>
      </dgm:t>
    </dgm:pt>
    <dgm:pt modelId="{D38AE53A-D4A9-424C-A11E-98A1774A9676}" type="sibTrans" cxnId="{4304274B-73A9-4BC3-B9FE-D65350995338}">
      <dgm:prSet/>
      <dgm:spPr/>
      <dgm:t>
        <a:bodyPr/>
        <a:lstStyle/>
        <a:p>
          <a:endParaRPr lang="sk-SK"/>
        </a:p>
      </dgm:t>
    </dgm:pt>
    <dgm:pt modelId="{935564E6-B159-4AA7-8FEA-23B1188587DD}">
      <dgm:prSet/>
      <dgm:spPr/>
      <dgm:t>
        <a:bodyPr/>
        <a:lstStyle/>
        <a:p>
          <a:pPr rtl="0"/>
          <a:r>
            <a:rPr lang="sk-SK" smtClean="0"/>
            <a:t>Percentová časť: 420</a:t>
          </a:r>
          <a:endParaRPr lang="sk-SK"/>
        </a:p>
      </dgm:t>
    </dgm:pt>
    <dgm:pt modelId="{23EE46D0-5F38-42C3-AED0-AAF24F154A07}" type="parTrans" cxnId="{C8836A7B-83DF-4207-A004-4B37B136ECF7}">
      <dgm:prSet/>
      <dgm:spPr/>
      <dgm:t>
        <a:bodyPr/>
        <a:lstStyle/>
        <a:p>
          <a:endParaRPr lang="sk-SK"/>
        </a:p>
      </dgm:t>
    </dgm:pt>
    <dgm:pt modelId="{60F3EC60-025B-4EAF-99B0-77D6F09540FB}" type="sibTrans" cxnId="{C8836A7B-83DF-4207-A004-4B37B136ECF7}">
      <dgm:prSet/>
      <dgm:spPr/>
      <dgm:t>
        <a:bodyPr/>
        <a:lstStyle/>
        <a:p>
          <a:endParaRPr lang="sk-SK"/>
        </a:p>
      </dgm:t>
    </dgm:pt>
    <dgm:pt modelId="{33C43E90-2CC9-4E5F-B714-7EFD5745FF37}">
      <dgm:prSet/>
      <dgm:spPr/>
      <dgm:t>
        <a:bodyPr/>
        <a:lstStyle/>
        <a:p>
          <a:pPr rtl="0"/>
          <a:r>
            <a:rPr lang="sk-SK" smtClean="0"/>
            <a:t>Výpočet: 420 : 780 . 100 = 53,84615...</a:t>
          </a:r>
          <a:endParaRPr lang="sk-SK"/>
        </a:p>
      </dgm:t>
    </dgm:pt>
    <dgm:pt modelId="{3FA183E3-7145-4FE3-9F66-6C07A2563B92}" type="parTrans" cxnId="{6F9E82D3-CE2D-4B67-A383-8490B591D66A}">
      <dgm:prSet/>
      <dgm:spPr/>
      <dgm:t>
        <a:bodyPr/>
        <a:lstStyle/>
        <a:p>
          <a:endParaRPr lang="sk-SK"/>
        </a:p>
      </dgm:t>
    </dgm:pt>
    <dgm:pt modelId="{08861D23-5986-4AC1-A0DF-963CDEF1DC22}" type="sibTrans" cxnId="{6F9E82D3-CE2D-4B67-A383-8490B591D66A}">
      <dgm:prSet/>
      <dgm:spPr/>
      <dgm:t>
        <a:bodyPr/>
        <a:lstStyle/>
        <a:p>
          <a:endParaRPr lang="sk-SK"/>
        </a:p>
      </dgm:t>
    </dgm:pt>
    <dgm:pt modelId="{BA115CC4-0518-4F15-B015-76124F876977}">
      <dgm:prSet/>
      <dgm:spPr/>
      <dgm:t>
        <a:bodyPr/>
        <a:lstStyle/>
        <a:p>
          <a:pPr rtl="0"/>
          <a:r>
            <a:rPr lang="sk-SK" smtClean="0"/>
            <a:t>Školu navštevuje 53,85% dievčat.</a:t>
          </a:r>
          <a:endParaRPr lang="sk-SK"/>
        </a:p>
      </dgm:t>
    </dgm:pt>
    <dgm:pt modelId="{D6107A04-B87D-476E-93C2-9B63968F9C80}" type="parTrans" cxnId="{0081AEBB-FD49-4DC9-8DF4-FA44F0132AA1}">
      <dgm:prSet/>
      <dgm:spPr/>
      <dgm:t>
        <a:bodyPr/>
        <a:lstStyle/>
        <a:p>
          <a:endParaRPr lang="sk-SK"/>
        </a:p>
      </dgm:t>
    </dgm:pt>
    <dgm:pt modelId="{2A0366E8-0871-49FC-9D18-D19601A86566}" type="sibTrans" cxnId="{0081AEBB-FD49-4DC9-8DF4-FA44F0132AA1}">
      <dgm:prSet/>
      <dgm:spPr/>
      <dgm:t>
        <a:bodyPr/>
        <a:lstStyle/>
        <a:p>
          <a:endParaRPr lang="sk-SK"/>
        </a:p>
      </dgm:t>
    </dgm:pt>
    <dgm:pt modelId="{78C6B8AB-BB02-4FC4-9F42-6838653F7FBB}" type="pres">
      <dgm:prSet presAssocID="{F9B9EC62-DAA4-446B-B3D2-C46419DC89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34AB546F-AF7E-4445-8CB8-EA7353AF0A97}" type="pres">
      <dgm:prSet presAssocID="{E9C8EC99-0C8A-4F23-80B4-E4EE259D429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DBC3756-D9A6-4DD7-B57A-FAE7537ED0F2}" type="pres">
      <dgm:prSet presAssocID="{D38AE53A-D4A9-424C-A11E-98A1774A9676}" presName="spacer" presStyleCnt="0"/>
      <dgm:spPr/>
    </dgm:pt>
    <dgm:pt modelId="{3EF10486-4B7C-49EC-A894-588256A7DD36}" type="pres">
      <dgm:prSet presAssocID="{935564E6-B159-4AA7-8FEA-23B1188587D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83370FC-DE52-4F42-A284-4B95D29ACE37}" type="pres">
      <dgm:prSet presAssocID="{60F3EC60-025B-4EAF-99B0-77D6F09540FB}" presName="spacer" presStyleCnt="0"/>
      <dgm:spPr/>
    </dgm:pt>
    <dgm:pt modelId="{B7063E60-E831-4B3E-A727-573E46B181C9}" type="pres">
      <dgm:prSet presAssocID="{33C43E90-2CC9-4E5F-B714-7EFD5745FF3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AB51A58-2185-41A7-881E-74DBF8C3988D}" type="pres">
      <dgm:prSet presAssocID="{08861D23-5986-4AC1-A0DF-963CDEF1DC22}" presName="spacer" presStyleCnt="0"/>
      <dgm:spPr/>
    </dgm:pt>
    <dgm:pt modelId="{E3839C13-161E-4733-8F73-728A4A3CF940}" type="pres">
      <dgm:prSet presAssocID="{BA115CC4-0518-4F15-B015-76124F87697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DAEFA975-E07A-4F31-A2D1-465D0E3B4716}" type="presOf" srcId="{E9C8EC99-0C8A-4F23-80B4-E4EE259D4292}" destId="{34AB546F-AF7E-4445-8CB8-EA7353AF0A97}" srcOrd="0" destOrd="0" presId="urn:microsoft.com/office/officeart/2005/8/layout/vList2"/>
    <dgm:cxn modelId="{4304274B-73A9-4BC3-B9FE-D65350995338}" srcId="{F9B9EC62-DAA4-446B-B3D2-C46419DC89CF}" destId="{E9C8EC99-0C8A-4F23-80B4-E4EE259D4292}" srcOrd="0" destOrd="0" parTransId="{77DD8B61-38CF-4F9E-A3B3-E27497D0B069}" sibTransId="{D38AE53A-D4A9-424C-A11E-98A1774A9676}"/>
    <dgm:cxn modelId="{7B6F1759-C705-458D-A8D9-05B2A96B468E}" type="presOf" srcId="{33C43E90-2CC9-4E5F-B714-7EFD5745FF37}" destId="{B7063E60-E831-4B3E-A727-573E46B181C9}" srcOrd="0" destOrd="0" presId="urn:microsoft.com/office/officeart/2005/8/layout/vList2"/>
    <dgm:cxn modelId="{6F9E82D3-CE2D-4B67-A383-8490B591D66A}" srcId="{F9B9EC62-DAA4-446B-B3D2-C46419DC89CF}" destId="{33C43E90-2CC9-4E5F-B714-7EFD5745FF37}" srcOrd="2" destOrd="0" parTransId="{3FA183E3-7145-4FE3-9F66-6C07A2563B92}" sibTransId="{08861D23-5986-4AC1-A0DF-963CDEF1DC22}"/>
    <dgm:cxn modelId="{0081AEBB-FD49-4DC9-8DF4-FA44F0132AA1}" srcId="{F9B9EC62-DAA4-446B-B3D2-C46419DC89CF}" destId="{BA115CC4-0518-4F15-B015-76124F876977}" srcOrd="3" destOrd="0" parTransId="{D6107A04-B87D-476E-93C2-9B63968F9C80}" sibTransId="{2A0366E8-0871-49FC-9D18-D19601A86566}"/>
    <dgm:cxn modelId="{0339B962-9B70-47F3-801D-8AC538A08903}" type="presOf" srcId="{F9B9EC62-DAA4-446B-B3D2-C46419DC89CF}" destId="{78C6B8AB-BB02-4FC4-9F42-6838653F7FBB}" srcOrd="0" destOrd="0" presId="urn:microsoft.com/office/officeart/2005/8/layout/vList2"/>
    <dgm:cxn modelId="{C0770F9A-4277-4B11-92CC-1714C26DC9BC}" type="presOf" srcId="{BA115CC4-0518-4F15-B015-76124F876977}" destId="{E3839C13-161E-4733-8F73-728A4A3CF940}" srcOrd="0" destOrd="0" presId="urn:microsoft.com/office/officeart/2005/8/layout/vList2"/>
    <dgm:cxn modelId="{C8836A7B-83DF-4207-A004-4B37B136ECF7}" srcId="{F9B9EC62-DAA4-446B-B3D2-C46419DC89CF}" destId="{935564E6-B159-4AA7-8FEA-23B1188587DD}" srcOrd="1" destOrd="0" parTransId="{23EE46D0-5F38-42C3-AED0-AAF24F154A07}" sibTransId="{60F3EC60-025B-4EAF-99B0-77D6F09540FB}"/>
    <dgm:cxn modelId="{53DFE8B8-C056-4153-AD5C-DD58E2C91E85}" type="presOf" srcId="{935564E6-B159-4AA7-8FEA-23B1188587DD}" destId="{3EF10486-4B7C-49EC-A894-588256A7DD36}" srcOrd="0" destOrd="0" presId="urn:microsoft.com/office/officeart/2005/8/layout/vList2"/>
    <dgm:cxn modelId="{00321583-7A73-43AE-A27C-0B3803CC564D}" type="presParOf" srcId="{78C6B8AB-BB02-4FC4-9F42-6838653F7FBB}" destId="{34AB546F-AF7E-4445-8CB8-EA7353AF0A97}" srcOrd="0" destOrd="0" presId="urn:microsoft.com/office/officeart/2005/8/layout/vList2"/>
    <dgm:cxn modelId="{DD72C0A4-AC19-490E-995F-FFE53531F4C3}" type="presParOf" srcId="{78C6B8AB-BB02-4FC4-9F42-6838653F7FBB}" destId="{1DBC3756-D9A6-4DD7-B57A-FAE7537ED0F2}" srcOrd="1" destOrd="0" presId="urn:microsoft.com/office/officeart/2005/8/layout/vList2"/>
    <dgm:cxn modelId="{1E8F8D48-B408-47E6-AC97-43CA5591755F}" type="presParOf" srcId="{78C6B8AB-BB02-4FC4-9F42-6838653F7FBB}" destId="{3EF10486-4B7C-49EC-A894-588256A7DD36}" srcOrd="2" destOrd="0" presId="urn:microsoft.com/office/officeart/2005/8/layout/vList2"/>
    <dgm:cxn modelId="{1038F173-3A67-4DE6-8627-34767962365B}" type="presParOf" srcId="{78C6B8AB-BB02-4FC4-9F42-6838653F7FBB}" destId="{483370FC-DE52-4F42-A284-4B95D29ACE37}" srcOrd="3" destOrd="0" presId="urn:microsoft.com/office/officeart/2005/8/layout/vList2"/>
    <dgm:cxn modelId="{9297ECE1-34DF-40AF-9E10-D1C5B89EE757}" type="presParOf" srcId="{78C6B8AB-BB02-4FC4-9F42-6838653F7FBB}" destId="{B7063E60-E831-4B3E-A727-573E46B181C9}" srcOrd="4" destOrd="0" presId="urn:microsoft.com/office/officeart/2005/8/layout/vList2"/>
    <dgm:cxn modelId="{6908467D-C0F9-4395-A50A-08330D6670D3}" type="presParOf" srcId="{78C6B8AB-BB02-4FC4-9F42-6838653F7FBB}" destId="{BAB51A58-2185-41A7-881E-74DBF8C3988D}" srcOrd="5" destOrd="0" presId="urn:microsoft.com/office/officeart/2005/8/layout/vList2"/>
    <dgm:cxn modelId="{382DB348-F427-40F9-A8E7-9F80B8C93C80}" type="presParOf" srcId="{78C6B8AB-BB02-4FC4-9F42-6838653F7FBB}" destId="{E3839C13-161E-4733-8F73-728A4A3CF9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71E436-5956-442D-A942-C45FD941895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k-SK"/>
        </a:p>
      </dgm:t>
    </dgm:pt>
    <dgm:pt modelId="{8F311B80-9009-49BD-9417-A42267C67649}">
      <dgm:prSet/>
      <dgm:spPr/>
      <dgm:t>
        <a:bodyPr/>
        <a:lstStyle/>
        <a:p>
          <a:pPr rtl="0"/>
          <a:r>
            <a:rPr lang="sk-SK" dirty="0" smtClean="0"/>
            <a:t>3% z 800</a:t>
          </a:r>
          <a:endParaRPr lang="sk-SK" dirty="0"/>
        </a:p>
      </dgm:t>
    </dgm:pt>
    <dgm:pt modelId="{4FD6F33B-54F6-485A-B756-80F1D423F960}" type="parTrans" cxnId="{6275C4F2-229F-4293-BA1A-F78B3185D7CB}">
      <dgm:prSet/>
      <dgm:spPr/>
      <dgm:t>
        <a:bodyPr/>
        <a:lstStyle/>
        <a:p>
          <a:endParaRPr lang="sk-SK"/>
        </a:p>
      </dgm:t>
    </dgm:pt>
    <dgm:pt modelId="{0C9D15E8-563E-48F5-BFFB-DA7162A5203A}" type="sibTrans" cxnId="{6275C4F2-229F-4293-BA1A-F78B3185D7CB}">
      <dgm:prSet/>
      <dgm:spPr/>
      <dgm:t>
        <a:bodyPr/>
        <a:lstStyle/>
        <a:p>
          <a:endParaRPr lang="sk-SK"/>
        </a:p>
      </dgm:t>
    </dgm:pt>
    <dgm:pt modelId="{AB9C1BD3-BE02-4DD2-AD4A-08B99A80ADFE}">
      <dgm:prSet/>
      <dgm:spPr/>
      <dgm:t>
        <a:bodyPr/>
        <a:lstStyle/>
        <a:p>
          <a:pPr rtl="0"/>
          <a:r>
            <a:rPr lang="sk-SK" dirty="0" smtClean="0"/>
            <a:t>POMOCOU 1%</a:t>
          </a:r>
          <a:endParaRPr lang="sk-SK" dirty="0"/>
        </a:p>
      </dgm:t>
    </dgm:pt>
    <dgm:pt modelId="{AF8E8273-9BD4-4A6D-A4A8-674A4ED64D7B}" type="parTrans" cxnId="{49DB68C9-B6E6-4E21-94D4-A12E1886E518}">
      <dgm:prSet/>
      <dgm:spPr/>
      <dgm:t>
        <a:bodyPr/>
        <a:lstStyle/>
        <a:p>
          <a:endParaRPr lang="sk-SK"/>
        </a:p>
      </dgm:t>
    </dgm:pt>
    <dgm:pt modelId="{C655C7C2-27DA-408F-B18A-55899696A69F}" type="sibTrans" cxnId="{49DB68C9-B6E6-4E21-94D4-A12E1886E518}">
      <dgm:prSet/>
      <dgm:spPr/>
      <dgm:t>
        <a:bodyPr/>
        <a:lstStyle/>
        <a:p>
          <a:endParaRPr lang="sk-SK"/>
        </a:p>
      </dgm:t>
    </dgm:pt>
    <dgm:pt modelId="{307EF9FE-1D13-4442-9DC5-DF9A3997B07A}">
      <dgm:prSet/>
      <dgm:spPr/>
      <dgm:t>
        <a:bodyPr/>
        <a:lstStyle/>
        <a:p>
          <a:pPr rtl="0"/>
          <a:r>
            <a:rPr lang="sk-SK" dirty="0" smtClean="0"/>
            <a:t>1% z 800 vypočítam takto:  800 : 100 = 8</a:t>
          </a:r>
          <a:endParaRPr lang="sk-SK" dirty="0"/>
        </a:p>
      </dgm:t>
    </dgm:pt>
    <dgm:pt modelId="{424618EB-8A2B-44E2-A246-5F40BBD6A00E}" type="parTrans" cxnId="{D56E6932-0880-45B3-BE4B-5E7553C6293D}">
      <dgm:prSet/>
      <dgm:spPr/>
      <dgm:t>
        <a:bodyPr/>
        <a:lstStyle/>
        <a:p>
          <a:endParaRPr lang="sk-SK"/>
        </a:p>
      </dgm:t>
    </dgm:pt>
    <dgm:pt modelId="{82E0FE5D-951C-430D-9B85-03D2DB1B7FFE}" type="sibTrans" cxnId="{D56E6932-0880-45B3-BE4B-5E7553C6293D}">
      <dgm:prSet/>
      <dgm:spPr/>
      <dgm:t>
        <a:bodyPr/>
        <a:lstStyle/>
        <a:p>
          <a:endParaRPr lang="sk-SK"/>
        </a:p>
      </dgm:t>
    </dgm:pt>
    <dgm:pt modelId="{5ECEE1AA-A528-422D-9C91-BB764172D412}">
      <dgm:prSet/>
      <dgm:spPr/>
      <dgm:t>
        <a:bodyPr/>
        <a:lstStyle/>
        <a:p>
          <a:pPr rtl="0"/>
          <a:r>
            <a:rPr lang="sk-SK" dirty="0" smtClean="0"/>
            <a:t>Takže 3% sú 3x viac a teda: 3% sú 8 . 3 = 24</a:t>
          </a:r>
          <a:endParaRPr lang="sk-SK" dirty="0"/>
        </a:p>
      </dgm:t>
    </dgm:pt>
    <dgm:pt modelId="{2E3B6651-010F-4BCA-9466-AE93353D4EF4}" type="parTrans" cxnId="{C7F7704D-A729-42F7-91A1-A984C22CA1A1}">
      <dgm:prSet/>
      <dgm:spPr/>
      <dgm:t>
        <a:bodyPr/>
        <a:lstStyle/>
        <a:p>
          <a:endParaRPr lang="sk-SK"/>
        </a:p>
      </dgm:t>
    </dgm:pt>
    <dgm:pt modelId="{CBFD3911-D36B-4A51-9A70-9657F326D55D}" type="sibTrans" cxnId="{C7F7704D-A729-42F7-91A1-A984C22CA1A1}">
      <dgm:prSet/>
      <dgm:spPr/>
      <dgm:t>
        <a:bodyPr/>
        <a:lstStyle/>
        <a:p>
          <a:endParaRPr lang="sk-SK"/>
        </a:p>
      </dgm:t>
    </dgm:pt>
    <dgm:pt modelId="{967F82DD-E5F7-46B4-9D01-29F2B369E2F3}">
      <dgm:prSet/>
      <dgm:spPr/>
      <dgm:t>
        <a:bodyPr/>
        <a:lstStyle/>
        <a:p>
          <a:pPr rtl="0"/>
          <a:r>
            <a:rPr lang="sk-SK" dirty="0" smtClean="0"/>
            <a:t>3% z 800 je 24</a:t>
          </a:r>
          <a:endParaRPr lang="sk-SK" dirty="0"/>
        </a:p>
      </dgm:t>
    </dgm:pt>
    <dgm:pt modelId="{7F558E0A-5C63-40B9-8025-F788E798D91B}" type="parTrans" cxnId="{BF789B41-8397-4C27-9C5F-F4592840E8D7}">
      <dgm:prSet/>
      <dgm:spPr/>
      <dgm:t>
        <a:bodyPr/>
        <a:lstStyle/>
        <a:p>
          <a:endParaRPr lang="sk-SK"/>
        </a:p>
      </dgm:t>
    </dgm:pt>
    <dgm:pt modelId="{514F344A-BE95-4E52-A85B-B80F1E98C814}" type="sibTrans" cxnId="{BF789B41-8397-4C27-9C5F-F4592840E8D7}">
      <dgm:prSet/>
      <dgm:spPr/>
      <dgm:t>
        <a:bodyPr/>
        <a:lstStyle/>
        <a:p>
          <a:endParaRPr lang="sk-SK"/>
        </a:p>
      </dgm:t>
    </dgm:pt>
    <dgm:pt modelId="{4CDB077B-1153-494F-97EB-A014C2CB7BD8}">
      <dgm:prSet/>
      <dgm:spPr/>
      <dgm:t>
        <a:bodyPr/>
        <a:lstStyle/>
        <a:p>
          <a:pPr rtl="0"/>
          <a:r>
            <a:rPr lang="sk-SK" dirty="0" smtClean="0"/>
            <a:t>Všimnite si skrátený výpočet:</a:t>
          </a:r>
          <a:endParaRPr lang="sk-SK" dirty="0"/>
        </a:p>
      </dgm:t>
    </dgm:pt>
    <dgm:pt modelId="{6B974538-CA0A-4DB8-A5E9-569E5CB86251}" type="parTrans" cxnId="{E615F495-4B20-4D66-91EA-1D9146FC42C1}">
      <dgm:prSet/>
      <dgm:spPr/>
      <dgm:t>
        <a:bodyPr/>
        <a:lstStyle/>
        <a:p>
          <a:endParaRPr lang="sk-SK"/>
        </a:p>
      </dgm:t>
    </dgm:pt>
    <dgm:pt modelId="{E7A369F8-7B75-4949-8321-9352199F2B2C}" type="sibTrans" cxnId="{E615F495-4B20-4D66-91EA-1D9146FC42C1}">
      <dgm:prSet/>
      <dgm:spPr/>
      <dgm:t>
        <a:bodyPr/>
        <a:lstStyle/>
        <a:p>
          <a:endParaRPr lang="sk-SK"/>
        </a:p>
      </dgm:t>
    </dgm:pt>
    <dgm:pt modelId="{A47A7A2F-D6A8-489F-A1A9-2B94AF8D477E}">
      <dgm:prSet/>
      <dgm:spPr/>
      <dgm:t>
        <a:bodyPr/>
        <a:lstStyle/>
        <a:p>
          <a:pPr rtl="0"/>
          <a:r>
            <a:rPr lang="sk-SK" dirty="0" smtClean="0"/>
            <a:t>800 : 100 . 3 = 24</a:t>
          </a:r>
          <a:endParaRPr lang="sk-SK" dirty="0"/>
        </a:p>
      </dgm:t>
    </dgm:pt>
    <dgm:pt modelId="{A88C8B56-4B63-4B5B-ADB1-6FE2B39D6964}" type="parTrans" cxnId="{9A632021-1074-40C7-BBB7-2A47579E6287}">
      <dgm:prSet/>
      <dgm:spPr/>
      <dgm:t>
        <a:bodyPr/>
        <a:lstStyle/>
        <a:p>
          <a:endParaRPr lang="sk-SK"/>
        </a:p>
      </dgm:t>
    </dgm:pt>
    <dgm:pt modelId="{EDDDD798-4642-4968-9C7E-9AE5C2433C31}" type="sibTrans" cxnId="{9A632021-1074-40C7-BBB7-2A47579E6287}">
      <dgm:prSet/>
      <dgm:spPr/>
      <dgm:t>
        <a:bodyPr/>
        <a:lstStyle/>
        <a:p>
          <a:endParaRPr lang="sk-SK"/>
        </a:p>
      </dgm:t>
    </dgm:pt>
    <dgm:pt modelId="{D4389B12-CD5C-4CFB-8F88-67E39E0AAA12}" type="pres">
      <dgm:prSet presAssocID="{E171E436-5956-442D-A942-C45FD94189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88386095-6830-4329-9F48-B1E1D769355E}" type="pres">
      <dgm:prSet presAssocID="{8F311B80-9009-49BD-9417-A42267C67649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0FF0675-6E0F-453D-86CD-8DB2B61A1EC1}" type="pres">
      <dgm:prSet presAssocID="{0C9D15E8-563E-48F5-BFFB-DA7162A5203A}" presName="spacer" presStyleCnt="0"/>
      <dgm:spPr/>
    </dgm:pt>
    <dgm:pt modelId="{46263379-A69D-4083-AABF-8C5CD1F1593B}" type="pres">
      <dgm:prSet presAssocID="{AB9C1BD3-BE02-4DD2-AD4A-08B99A80ADFE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753B52B-6E39-4DDE-847B-6D645EC4125E}" type="pres">
      <dgm:prSet presAssocID="{C655C7C2-27DA-408F-B18A-55899696A69F}" presName="spacer" presStyleCnt="0"/>
      <dgm:spPr/>
    </dgm:pt>
    <dgm:pt modelId="{B6C07EC5-5E49-4F2E-B7FB-FC21E7F2EEFC}" type="pres">
      <dgm:prSet presAssocID="{307EF9FE-1D13-4442-9DC5-DF9A3997B07A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9E51C0A-3169-4619-9B37-9C0BCA52F9DB}" type="pres">
      <dgm:prSet presAssocID="{82E0FE5D-951C-430D-9B85-03D2DB1B7FFE}" presName="spacer" presStyleCnt="0"/>
      <dgm:spPr/>
    </dgm:pt>
    <dgm:pt modelId="{619F7E85-B761-4EB2-9077-F6F856204C79}" type="pres">
      <dgm:prSet presAssocID="{5ECEE1AA-A528-422D-9C91-BB764172D412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930F1F6-A3C9-4DD5-B515-9851FAAC63C7}" type="pres">
      <dgm:prSet presAssocID="{CBFD3911-D36B-4A51-9A70-9657F326D55D}" presName="spacer" presStyleCnt="0"/>
      <dgm:spPr/>
    </dgm:pt>
    <dgm:pt modelId="{BA3C9CD6-B6D2-4B30-981C-BFE835A6DFA4}" type="pres">
      <dgm:prSet presAssocID="{967F82DD-E5F7-46B4-9D01-29F2B369E2F3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E7C955B-2699-4B0C-9B87-5EB58067BA43}" type="pres">
      <dgm:prSet presAssocID="{514F344A-BE95-4E52-A85B-B80F1E98C814}" presName="spacer" presStyleCnt="0"/>
      <dgm:spPr/>
    </dgm:pt>
    <dgm:pt modelId="{F9A04BCB-E5DB-48BC-B111-2E47789798FD}" type="pres">
      <dgm:prSet presAssocID="{4CDB077B-1153-494F-97EB-A014C2CB7BD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0766CB11-285D-4165-81DB-CCBE69BD2DF4}" type="pres">
      <dgm:prSet presAssocID="{E7A369F8-7B75-4949-8321-9352199F2B2C}" presName="spacer" presStyleCnt="0"/>
      <dgm:spPr/>
    </dgm:pt>
    <dgm:pt modelId="{72C68EDC-7DE3-45B0-9153-F0B7258B4378}" type="pres">
      <dgm:prSet presAssocID="{A47A7A2F-D6A8-489F-A1A9-2B94AF8D477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275C4F2-229F-4293-BA1A-F78B3185D7CB}" srcId="{E171E436-5956-442D-A942-C45FD9418953}" destId="{8F311B80-9009-49BD-9417-A42267C67649}" srcOrd="0" destOrd="0" parTransId="{4FD6F33B-54F6-485A-B756-80F1D423F960}" sibTransId="{0C9D15E8-563E-48F5-BFFB-DA7162A5203A}"/>
    <dgm:cxn modelId="{F1C99F20-F53F-45A4-BCEB-D48ED24BF050}" type="presOf" srcId="{A47A7A2F-D6A8-489F-A1A9-2B94AF8D477E}" destId="{72C68EDC-7DE3-45B0-9153-F0B7258B4378}" srcOrd="0" destOrd="0" presId="urn:microsoft.com/office/officeart/2005/8/layout/vList2"/>
    <dgm:cxn modelId="{3C87EAF6-43FB-4296-AB7C-1BF615A61359}" type="presOf" srcId="{5ECEE1AA-A528-422D-9C91-BB764172D412}" destId="{619F7E85-B761-4EB2-9077-F6F856204C79}" srcOrd="0" destOrd="0" presId="urn:microsoft.com/office/officeart/2005/8/layout/vList2"/>
    <dgm:cxn modelId="{2C3CCC90-3E16-4B63-83A3-3C627FE178E2}" type="presOf" srcId="{E171E436-5956-442D-A942-C45FD9418953}" destId="{D4389B12-CD5C-4CFB-8F88-67E39E0AAA12}" srcOrd="0" destOrd="0" presId="urn:microsoft.com/office/officeart/2005/8/layout/vList2"/>
    <dgm:cxn modelId="{E615F495-4B20-4D66-91EA-1D9146FC42C1}" srcId="{E171E436-5956-442D-A942-C45FD9418953}" destId="{4CDB077B-1153-494F-97EB-A014C2CB7BD8}" srcOrd="5" destOrd="0" parTransId="{6B974538-CA0A-4DB8-A5E9-569E5CB86251}" sibTransId="{E7A369F8-7B75-4949-8321-9352199F2B2C}"/>
    <dgm:cxn modelId="{8A106432-C55F-4709-8A8C-DF38C985A975}" type="presOf" srcId="{967F82DD-E5F7-46B4-9D01-29F2B369E2F3}" destId="{BA3C9CD6-B6D2-4B30-981C-BFE835A6DFA4}" srcOrd="0" destOrd="0" presId="urn:microsoft.com/office/officeart/2005/8/layout/vList2"/>
    <dgm:cxn modelId="{C7F7704D-A729-42F7-91A1-A984C22CA1A1}" srcId="{E171E436-5956-442D-A942-C45FD9418953}" destId="{5ECEE1AA-A528-422D-9C91-BB764172D412}" srcOrd="3" destOrd="0" parTransId="{2E3B6651-010F-4BCA-9466-AE93353D4EF4}" sibTransId="{CBFD3911-D36B-4A51-9A70-9657F326D55D}"/>
    <dgm:cxn modelId="{49DB68C9-B6E6-4E21-94D4-A12E1886E518}" srcId="{E171E436-5956-442D-A942-C45FD9418953}" destId="{AB9C1BD3-BE02-4DD2-AD4A-08B99A80ADFE}" srcOrd="1" destOrd="0" parTransId="{AF8E8273-9BD4-4A6D-A4A8-674A4ED64D7B}" sibTransId="{C655C7C2-27DA-408F-B18A-55899696A69F}"/>
    <dgm:cxn modelId="{9AA9273B-D90A-491A-850E-0F40CADEEC76}" type="presOf" srcId="{AB9C1BD3-BE02-4DD2-AD4A-08B99A80ADFE}" destId="{46263379-A69D-4083-AABF-8C5CD1F1593B}" srcOrd="0" destOrd="0" presId="urn:microsoft.com/office/officeart/2005/8/layout/vList2"/>
    <dgm:cxn modelId="{26991DD1-5C72-481E-BCDD-CC737DDB7AEC}" type="presOf" srcId="{8F311B80-9009-49BD-9417-A42267C67649}" destId="{88386095-6830-4329-9F48-B1E1D769355E}" srcOrd="0" destOrd="0" presId="urn:microsoft.com/office/officeart/2005/8/layout/vList2"/>
    <dgm:cxn modelId="{31C6E8B6-568B-4171-8078-34DA70F9C8E9}" type="presOf" srcId="{4CDB077B-1153-494F-97EB-A014C2CB7BD8}" destId="{F9A04BCB-E5DB-48BC-B111-2E47789798FD}" srcOrd="0" destOrd="0" presId="urn:microsoft.com/office/officeart/2005/8/layout/vList2"/>
    <dgm:cxn modelId="{9A632021-1074-40C7-BBB7-2A47579E6287}" srcId="{E171E436-5956-442D-A942-C45FD9418953}" destId="{A47A7A2F-D6A8-489F-A1A9-2B94AF8D477E}" srcOrd="6" destOrd="0" parTransId="{A88C8B56-4B63-4B5B-ADB1-6FE2B39D6964}" sibTransId="{EDDDD798-4642-4968-9C7E-9AE5C2433C31}"/>
    <dgm:cxn modelId="{D56E6932-0880-45B3-BE4B-5E7553C6293D}" srcId="{E171E436-5956-442D-A942-C45FD9418953}" destId="{307EF9FE-1D13-4442-9DC5-DF9A3997B07A}" srcOrd="2" destOrd="0" parTransId="{424618EB-8A2B-44E2-A246-5F40BBD6A00E}" sibTransId="{82E0FE5D-951C-430D-9B85-03D2DB1B7FFE}"/>
    <dgm:cxn modelId="{181F3FEA-DE08-4013-AF4C-A18B06240763}" type="presOf" srcId="{307EF9FE-1D13-4442-9DC5-DF9A3997B07A}" destId="{B6C07EC5-5E49-4F2E-B7FB-FC21E7F2EEFC}" srcOrd="0" destOrd="0" presId="urn:microsoft.com/office/officeart/2005/8/layout/vList2"/>
    <dgm:cxn modelId="{BF789B41-8397-4C27-9C5F-F4592840E8D7}" srcId="{E171E436-5956-442D-A942-C45FD9418953}" destId="{967F82DD-E5F7-46B4-9D01-29F2B369E2F3}" srcOrd="4" destOrd="0" parTransId="{7F558E0A-5C63-40B9-8025-F788E798D91B}" sibTransId="{514F344A-BE95-4E52-A85B-B80F1E98C814}"/>
    <dgm:cxn modelId="{0885013A-5737-4500-A7A0-88E76729DCB1}" type="presParOf" srcId="{D4389B12-CD5C-4CFB-8F88-67E39E0AAA12}" destId="{88386095-6830-4329-9F48-B1E1D769355E}" srcOrd="0" destOrd="0" presId="urn:microsoft.com/office/officeart/2005/8/layout/vList2"/>
    <dgm:cxn modelId="{1F84E72F-ABF3-46D9-BF84-CB96830696F3}" type="presParOf" srcId="{D4389B12-CD5C-4CFB-8F88-67E39E0AAA12}" destId="{D0FF0675-6E0F-453D-86CD-8DB2B61A1EC1}" srcOrd="1" destOrd="0" presId="urn:microsoft.com/office/officeart/2005/8/layout/vList2"/>
    <dgm:cxn modelId="{F6EC6ABB-CBA2-45F4-8CAC-05E86A2DFB90}" type="presParOf" srcId="{D4389B12-CD5C-4CFB-8F88-67E39E0AAA12}" destId="{46263379-A69D-4083-AABF-8C5CD1F1593B}" srcOrd="2" destOrd="0" presId="urn:microsoft.com/office/officeart/2005/8/layout/vList2"/>
    <dgm:cxn modelId="{5C58189A-FC5C-4347-ACDD-DCC4EA5E049C}" type="presParOf" srcId="{D4389B12-CD5C-4CFB-8F88-67E39E0AAA12}" destId="{2753B52B-6E39-4DDE-847B-6D645EC4125E}" srcOrd="3" destOrd="0" presId="urn:microsoft.com/office/officeart/2005/8/layout/vList2"/>
    <dgm:cxn modelId="{B754679E-7FB4-4BF2-A3B2-0F823E414AD3}" type="presParOf" srcId="{D4389B12-CD5C-4CFB-8F88-67E39E0AAA12}" destId="{B6C07EC5-5E49-4F2E-B7FB-FC21E7F2EEFC}" srcOrd="4" destOrd="0" presId="urn:microsoft.com/office/officeart/2005/8/layout/vList2"/>
    <dgm:cxn modelId="{56D1AC9E-CC49-401A-8BFE-3C85476D2A20}" type="presParOf" srcId="{D4389B12-CD5C-4CFB-8F88-67E39E0AAA12}" destId="{49E51C0A-3169-4619-9B37-9C0BCA52F9DB}" srcOrd="5" destOrd="0" presId="urn:microsoft.com/office/officeart/2005/8/layout/vList2"/>
    <dgm:cxn modelId="{966F42A3-23C3-4244-8DC3-260A637953B5}" type="presParOf" srcId="{D4389B12-CD5C-4CFB-8F88-67E39E0AAA12}" destId="{619F7E85-B761-4EB2-9077-F6F856204C79}" srcOrd="6" destOrd="0" presId="urn:microsoft.com/office/officeart/2005/8/layout/vList2"/>
    <dgm:cxn modelId="{5351B733-14F0-4A4D-B799-2CE4A69EF377}" type="presParOf" srcId="{D4389B12-CD5C-4CFB-8F88-67E39E0AAA12}" destId="{5930F1F6-A3C9-4DD5-B515-9851FAAC63C7}" srcOrd="7" destOrd="0" presId="urn:microsoft.com/office/officeart/2005/8/layout/vList2"/>
    <dgm:cxn modelId="{FEB92EEA-ED7E-4534-8123-964248D9453F}" type="presParOf" srcId="{D4389B12-CD5C-4CFB-8F88-67E39E0AAA12}" destId="{BA3C9CD6-B6D2-4B30-981C-BFE835A6DFA4}" srcOrd="8" destOrd="0" presId="urn:microsoft.com/office/officeart/2005/8/layout/vList2"/>
    <dgm:cxn modelId="{E7A5FE93-5395-492B-9887-1B61A197D3A0}" type="presParOf" srcId="{D4389B12-CD5C-4CFB-8F88-67E39E0AAA12}" destId="{AE7C955B-2699-4B0C-9B87-5EB58067BA43}" srcOrd="9" destOrd="0" presId="urn:microsoft.com/office/officeart/2005/8/layout/vList2"/>
    <dgm:cxn modelId="{7BAF6F4A-411E-43CD-A181-8FC8CD9EA817}" type="presParOf" srcId="{D4389B12-CD5C-4CFB-8F88-67E39E0AAA12}" destId="{F9A04BCB-E5DB-48BC-B111-2E47789798FD}" srcOrd="10" destOrd="0" presId="urn:microsoft.com/office/officeart/2005/8/layout/vList2"/>
    <dgm:cxn modelId="{42824695-887B-4623-9D46-559402B9D43D}" type="presParOf" srcId="{D4389B12-CD5C-4CFB-8F88-67E39E0AAA12}" destId="{0766CB11-285D-4165-81DB-CCBE69BD2DF4}" srcOrd="11" destOrd="0" presId="urn:microsoft.com/office/officeart/2005/8/layout/vList2"/>
    <dgm:cxn modelId="{05BA8F07-2055-468C-8C9B-6850C00473E9}" type="presParOf" srcId="{D4389B12-CD5C-4CFB-8F88-67E39E0AAA12}" destId="{72C68EDC-7DE3-45B0-9153-F0B7258B437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94FF9A-4F06-4FB0-B4A9-10255A7C74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sk-SK"/>
        </a:p>
      </dgm:t>
    </dgm:pt>
    <dgm:pt modelId="{0CA00C98-B060-44CF-9D13-831B8113DE0F}">
      <dgm:prSet/>
      <dgm:spPr/>
      <dgm:t>
        <a:bodyPr/>
        <a:lstStyle/>
        <a:p>
          <a:pPr rtl="0"/>
          <a:r>
            <a:rPr lang="sk-SK" dirty="0" smtClean="0"/>
            <a:t>Čo predstavuje 40 bodov?</a:t>
          </a:r>
          <a:endParaRPr lang="sk-SK" dirty="0"/>
        </a:p>
      </dgm:t>
    </dgm:pt>
    <dgm:pt modelId="{4783371C-1CC0-4258-8167-344DD9B4E901}" type="parTrans" cxnId="{F21500F3-DF9A-41B8-B824-E463BA55730E}">
      <dgm:prSet/>
      <dgm:spPr/>
      <dgm:t>
        <a:bodyPr/>
        <a:lstStyle/>
        <a:p>
          <a:endParaRPr lang="sk-SK"/>
        </a:p>
      </dgm:t>
    </dgm:pt>
    <dgm:pt modelId="{2D6FB6D4-1C6C-46AF-9EF8-01D71E1AACF5}" type="sibTrans" cxnId="{F21500F3-DF9A-41B8-B824-E463BA55730E}">
      <dgm:prSet/>
      <dgm:spPr/>
      <dgm:t>
        <a:bodyPr/>
        <a:lstStyle/>
        <a:p>
          <a:endParaRPr lang="sk-SK"/>
        </a:p>
      </dgm:t>
    </dgm:pt>
    <dgm:pt modelId="{841C6E1E-9F7F-46CE-9F40-43EFC87AFA39}">
      <dgm:prSet/>
      <dgm:spPr/>
      <dgm:t>
        <a:bodyPr/>
        <a:lstStyle/>
        <a:p>
          <a:pPr rtl="0"/>
          <a:r>
            <a:rPr lang="sk-SK" smtClean="0"/>
            <a:t>Čo predstavuje 38 bodov?</a:t>
          </a:r>
          <a:endParaRPr lang="sk-SK"/>
        </a:p>
      </dgm:t>
    </dgm:pt>
    <dgm:pt modelId="{CCAEA374-9A2E-4216-97F4-E7B9FEADFEDA}" type="parTrans" cxnId="{7A7FC6C8-65BA-43CD-87F6-FD3615395A9A}">
      <dgm:prSet/>
      <dgm:spPr/>
      <dgm:t>
        <a:bodyPr/>
        <a:lstStyle/>
        <a:p>
          <a:endParaRPr lang="sk-SK"/>
        </a:p>
      </dgm:t>
    </dgm:pt>
    <dgm:pt modelId="{FEF4B80B-E048-4E10-8EB9-B88707B92700}" type="sibTrans" cxnId="{7A7FC6C8-65BA-43CD-87F6-FD3615395A9A}">
      <dgm:prSet/>
      <dgm:spPr/>
      <dgm:t>
        <a:bodyPr/>
        <a:lstStyle/>
        <a:p>
          <a:endParaRPr lang="sk-SK"/>
        </a:p>
      </dgm:t>
    </dgm:pt>
    <dgm:pt modelId="{7500B542-A650-4425-A1F1-A259214C791C}">
      <dgm:prSet/>
      <dgm:spPr/>
      <dgm:t>
        <a:bodyPr/>
        <a:lstStyle/>
        <a:p>
          <a:pPr rtl="0"/>
          <a:r>
            <a:rPr lang="sk-SK" smtClean="0"/>
            <a:t>Ktorú veličinu / neznámu potrebujem vypočítať?</a:t>
          </a:r>
          <a:endParaRPr lang="sk-SK"/>
        </a:p>
      </dgm:t>
    </dgm:pt>
    <dgm:pt modelId="{9FC52D79-6F69-46F3-9267-EA0EB39DB841}" type="parTrans" cxnId="{1183E014-5199-4A15-BFDF-468972A46830}">
      <dgm:prSet/>
      <dgm:spPr/>
      <dgm:t>
        <a:bodyPr/>
        <a:lstStyle/>
        <a:p>
          <a:endParaRPr lang="sk-SK"/>
        </a:p>
      </dgm:t>
    </dgm:pt>
    <dgm:pt modelId="{37C630F7-9345-4A67-A553-9198773A9639}" type="sibTrans" cxnId="{1183E014-5199-4A15-BFDF-468972A46830}">
      <dgm:prSet/>
      <dgm:spPr/>
      <dgm:t>
        <a:bodyPr/>
        <a:lstStyle/>
        <a:p>
          <a:endParaRPr lang="sk-SK"/>
        </a:p>
      </dgm:t>
    </dgm:pt>
    <dgm:pt modelId="{051A6827-A9C6-4FFF-9985-AD829C7C2F35}" type="pres">
      <dgm:prSet presAssocID="{6D94FF9A-4F06-4FB0-B4A9-10255A7C74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6FADF615-2936-4C3C-B6C9-D600204F06AA}" type="pres">
      <dgm:prSet presAssocID="{0CA00C98-B060-44CF-9D13-831B8113DE0F}" presName="parentText" presStyleLbl="node1" presStyleIdx="0" presStyleCnt="3" custLinFactNeighborX="64444" custLinFactNeighborY="13290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12FD61F-D1D3-4853-9E39-9AB4679C3967}" type="pres">
      <dgm:prSet presAssocID="{2D6FB6D4-1C6C-46AF-9EF8-01D71E1AACF5}" presName="spacer" presStyleCnt="0"/>
      <dgm:spPr/>
    </dgm:pt>
    <dgm:pt modelId="{FE6B336B-F6C9-4BBC-AFE8-3BD6EE3B63F5}" type="pres">
      <dgm:prSet presAssocID="{841C6E1E-9F7F-46CE-9F40-43EFC87AFA3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FEADE3B-A664-4DA1-AE6C-B9A817D8EEF0}" type="pres">
      <dgm:prSet presAssocID="{FEF4B80B-E048-4E10-8EB9-B88707B92700}" presName="spacer" presStyleCnt="0"/>
      <dgm:spPr/>
    </dgm:pt>
    <dgm:pt modelId="{80948A13-9BBD-4951-9E6F-2E813C187BA0}" type="pres">
      <dgm:prSet presAssocID="{7500B542-A650-4425-A1F1-A259214C791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F21500F3-DF9A-41B8-B824-E463BA55730E}" srcId="{6D94FF9A-4F06-4FB0-B4A9-10255A7C7409}" destId="{0CA00C98-B060-44CF-9D13-831B8113DE0F}" srcOrd="0" destOrd="0" parTransId="{4783371C-1CC0-4258-8167-344DD9B4E901}" sibTransId="{2D6FB6D4-1C6C-46AF-9EF8-01D71E1AACF5}"/>
    <dgm:cxn modelId="{7A7FC6C8-65BA-43CD-87F6-FD3615395A9A}" srcId="{6D94FF9A-4F06-4FB0-B4A9-10255A7C7409}" destId="{841C6E1E-9F7F-46CE-9F40-43EFC87AFA39}" srcOrd="1" destOrd="0" parTransId="{CCAEA374-9A2E-4216-97F4-E7B9FEADFEDA}" sibTransId="{FEF4B80B-E048-4E10-8EB9-B88707B92700}"/>
    <dgm:cxn modelId="{11C67EE1-5F33-49D7-853F-377609EF06B3}" type="presOf" srcId="{841C6E1E-9F7F-46CE-9F40-43EFC87AFA39}" destId="{FE6B336B-F6C9-4BBC-AFE8-3BD6EE3B63F5}" srcOrd="0" destOrd="0" presId="urn:microsoft.com/office/officeart/2005/8/layout/vList2"/>
    <dgm:cxn modelId="{1183E014-5199-4A15-BFDF-468972A46830}" srcId="{6D94FF9A-4F06-4FB0-B4A9-10255A7C7409}" destId="{7500B542-A650-4425-A1F1-A259214C791C}" srcOrd="2" destOrd="0" parTransId="{9FC52D79-6F69-46F3-9267-EA0EB39DB841}" sibTransId="{37C630F7-9345-4A67-A553-9198773A9639}"/>
    <dgm:cxn modelId="{ED42CF03-1697-4FCB-8EE3-1B463697CAEC}" type="presOf" srcId="{7500B542-A650-4425-A1F1-A259214C791C}" destId="{80948A13-9BBD-4951-9E6F-2E813C187BA0}" srcOrd="0" destOrd="0" presId="urn:microsoft.com/office/officeart/2005/8/layout/vList2"/>
    <dgm:cxn modelId="{0CF1C795-3817-4703-887A-60039D212B79}" type="presOf" srcId="{6D94FF9A-4F06-4FB0-B4A9-10255A7C7409}" destId="{051A6827-A9C6-4FFF-9985-AD829C7C2F35}" srcOrd="0" destOrd="0" presId="urn:microsoft.com/office/officeart/2005/8/layout/vList2"/>
    <dgm:cxn modelId="{E6C6FFBF-650C-4D31-85B2-9509073A8891}" type="presOf" srcId="{0CA00C98-B060-44CF-9D13-831B8113DE0F}" destId="{6FADF615-2936-4C3C-B6C9-D600204F06AA}" srcOrd="0" destOrd="0" presId="urn:microsoft.com/office/officeart/2005/8/layout/vList2"/>
    <dgm:cxn modelId="{21CBAC59-73A7-4DE3-BCCC-73A4B895AC2C}" type="presParOf" srcId="{051A6827-A9C6-4FFF-9985-AD829C7C2F35}" destId="{6FADF615-2936-4C3C-B6C9-D600204F06AA}" srcOrd="0" destOrd="0" presId="urn:microsoft.com/office/officeart/2005/8/layout/vList2"/>
    <dgm:cxn modelId="{7D9D040E-CD74-48D4-99C5-CBC999C256E5}" type="presParOf" srcId="{051A6827-A9C6-4FFF-9985-AD829C7C2F35}" destId="{212FD61F-D1D3-4853-9E39-9AB4679C3967}" srcOrd="1" destOrd="0" presId="urn:microsoft.com/office/officeart/2005/8/layout/vList2"/>
    <dgm:cxn modelId="{967B3FC5-9389-4CE0-9E22-CE306E470510}" type="presParOf" srcId="{051A6827-A9C6-4FFF-9985-AD829C7C2F35}" destId="{FE6B336B-F6C9-4BBC-AFE8-3BD6EE3B63F5}" srcOrd="2" destOrd="0" presId="urn:microsoft.com/office/officeart/2005/8/layout/vList2"/>
    <dgm:cxn modelId="{17B15B49-EBBC-4CE2-9E4A-775EC686C733}" type="presParOf" srcId="{051A6827-A9C6-4FFF-9985-AD829C7C2F35}" destId="{FFEADE3B-A664-4DA1-AE6C-B9A817D8EEF0}" srcOrd="3" destOrd="0" presId="urn:microsoft.com/office/officeart/2005/8/layout/vList2"/>
    <dgm:cxn modelId="{2918CC44-239A-42AF-9B0A-D0F8A21CEE86}" type="presParOf" srcId="{051A6827-A9C6-4FFF-9985-AD829C7C2F35}" destId="{80948A13-9BBD-4951-9E6F-2E813C187B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94FF9A-4F06-4FB0-B4A9-10255A7C74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0CA00C98-B060-44CF-9D13-831B8113DE0F}">
      <dgm:prSet/>
      <dgm:spPr/>
      <dgm:t>
        <a:bodyPr/>
        <a:lstStyle/>
        <a:p>
          <a:pPr rtl="0"/>
          <a:r>
            <a:rPr lang="sk-SK" dirty="0" smtClean="0"/>
            <a:t>základ</a:t>
          </a:r>
          <a:endParaRPr lang="sk-SK" dirty="0"/>
        </a:p>
      </dgm:t>
    </dgm:pt>
    <dgm:pt modelId="{4783371C-1CC0-4258-8167-344DD9B4E901}" type="parTrans" cxnId="{F21500F3-DF9A-41B8-B824-E463BA55730E}">
      <dgm:prSet/>
      <dgm:spPr/>
      <dgm:t>
        <a:bodyPr/>
        <a:lstStyle/>
        <a:p>
          <a:endParaRPr lang="sk-SK"/>
        </a:p>
      </dgm:t>
    </dgm:pt>
    <dgm:pt modelId="{2D6FB6D4-1C6C-46AF-9EF8-01D71E1AACF5}" type="sibTrans" cxnId="{F21500F3-DF9A-41B8-B824-E463BA55730E}">
      <dgm:prSet/>
      <dgm:spPr/>
      <dgm:t>
        <a:bodyPr/>
        <a:lstStyle/>
        <a:p>
          <a:endParaRPr lang="sk-SK"/>
        </a:p>
      </dgm:t>
    </dgm:pt>
    <dgm:pt modelId="{841C6E1E-9F7F-46CE-9F40-43EFC87AFA39}">
      <dgm:prSet/>
      <dgm:spPr/>
      <dgm:t>
        <a:bodyPr/>
        <a:lstStyle/>
        <a:p>
          <a:pPr rtl="0"/>
          <a:r>
            <a:rPr lang="sk-SK" dirty="0" smtClean="0"/>
            <a:t>percentovú časť</a:t>
          </a:r>
          <a:endParaRPr lang="sk-SK" dirty="0"/>
        </a:p>
      </dgm:t>
    </dgm:pt>
    <dgm:pt modelId="{CCAEA374-9A2E-4216-97F4-E7B9FEADFEDA}" type="parTrans" cxnId="{7A7FC6C8-65BA-43CD-87F6-FD3615395A9A}">
      <dgm:prSet/>
      <dgm:spPr/>
      <dgm:t>
        <a:bodyPr/>
        <a:lstStyle/>
        <a:p>
          <a:endParaRPr lang="sk-SK"/>
        </a:p>
      </dgm:t>
    </dgm:pt>
    <dgm:pt modelId="{FEF4B80B-E048-4E10-8EB9-B88707B92700}" type="sibTrans" cxnId="{7A7FC6C8-65BA-43CD-87F6-FD3615395A9A}">
      <dgm:prSet/>
      <dgm:spPr/>
      <dgm:t>
        <a:bodyPr/>
        <a:lstStyle/>
        <a:p>
          <a:endParaRPr lang="sk-SK"/>
        </a:p>
      </dgm:t>
    </dgm:pt>
    <dgm:pt modelId="{7500B542-A650-4425-A1F1-A259214C791C}">
      <dgm:prSet/>
      <dgm:spPr/>
      <dgm:t>
        <a:bodyPr/>
        <a:lstStyle/>
        <a:p>
          <a:pPr rtl="0"/>
          <a:r>
            <a:rPr lang="sk-SK" dirty="0" smtClean="0"/>
            <a:t>počet percent</a:t>
          </a:r>
          <a:endParaRPr lang="sk-SK" dirty="0"/>
        </a:p>
      </dgm:t>
    </dgm:pt>
    <dgm:pt modelId="{9FC52D79-6F69-46F3-9267-EA0EB39DB841}" type="parTrans" cxnId="{1183E014-5199-4A15-BFDF-468972A46830}">
      <dgm:prSet/>
      <dgm:spPr/>
      <dgm:t>
        <a:bodyPr/>
        <a:lstStyle/>
        <a:p>
          <a:endParaRPr lang="sk-SK"/>
        </a:p>
      </dgm:t>
    </dgm:pt>
    <dgm:pt modelId="{37C630F7-9345-4A67-A553-9198773A9639}" type="sibTrans" cxnId="{1183E014-5199-4A15-BFDF-468972A46830}">
      <dgm:prSet/>
      <dgm:spPr/>
      <dgm:t>
        <a:bodyPr/>
        <a:lstStyle/>
        <a:p>
          <a:endParaRPr lang="sk-SK"/>
        </a:p>
      </dgm:t>
    </dgm:pt>
    <dgm:pt modelId="{051A6827-A9C6-4FFF-9985-AD829C7C2F35}" type="pres">
      <dgm:prSet presAssocID="{6D94FF9A-4F06-4FB0-B4A9-10255A7C74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6FADF615-2936-4C3C-B6C9-D600204F06AA}" type="pres">
      <dgm:prSet presAssocID="{0CA00C98-B060-44CF-9D13-831B8113DE0F}" presName="parentText" presStyleLbl="node1" presStyleIdx="0" presStyleCnt="3" custLinFactY="-52002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12FD61F-D1D3-4853-9E39-9AB4679C3967}" type="pres">
      <dgm:prSet presAssocID="{2D6FB6D4-1C6C-46AF-9EF8-01D71E1AACF5}" presName="spacer" presStyleCnt="0"/>
      <dgm:spPr/>
    </dgm:pt>
    <dgm:pt modelId="{FE6B336B-F6C9-4BBC-AFE8-3BD6EE3B63F5}" type="pres">
      <dgm:prSet presAssocID="{841C6E1E-9F7F-46CE-9F40-43EFC87AFA39}" presName="parentText" presStyleLbl="node1" presStyleIdx="1" presStyleCnt="3" custLinFactY="-37969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FEADE3B-A664-4DA1-AE6C-B9A817D8EEF0}" type="pres">
      <dgm:prSet presAssocID="{FEF4B80B-E048-4E10-8EB9-B88707B92700}" presName="spacer" presStyleCnt="0"/>
      <dgm:spPr/>
    </dgm:pt>
    <dgm:pt modelId="{80948A13-9BBD-4951-9E6F-2E813C187BA0}" type="pres">
      <dgm:prSet presAssocID="{7500B542-A650-4425-A1F1-A259214C791C}" presName="parentText" presStyleLbl="node1" presStyleIdx="2" presStyleCnt="3" custLinFactY="-19493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F21500F3-DF9A-41B8-B824-E463BA55730E}" srcId="{6D94FF9A-4F06-4FB0-B4A9-10255A7C7409}" destId="{0CA00C98-B060-44CF-9D13-831B8113DE0F}" srcOrd="0" destOrd="0" parTransId="{4783371C-1CC0-4258-8167-344DD9B4E901}" sibTransId="{2D6FB6D4-1C6C-46AF-9EF8-01D71E1AACF5}"/>
    <dgm:cxn modelId="{5637A285-6ABC-4FFC-9EEB-2A4C9DE28CFB}" type="presOf" srcId="{841C6E1E-9F7F-46CE-9F40-43EFC87AFA39}" destId="{FE6B336B-F6C9-4BBC-AFE8-3BD6EE3B63F5}" srcOrd="0" destOrd="0" presId="urn:microsoft.com/office/officeart/2005/8/layout/vList2"/>
    <dgm:cxn modelId="{7A7FC6C8-65BA-43CD-87F6-FD3615395A9A}" srcId="{6D94FF9A-4F06-4FB0-B4A9-10255A7C7409}" destId="{841C6E1E-9F7F-46CE-9F40-43EFC87AFA39}" srcOrd="1" destOrd="0" parTransId="{CCAEA374-9A2E-4216-97F4-E7B9FEADFEDA}" sibTransId="{FEF4B80B-E048-4E10-8EB9-B88707B92700}"/>
    <dgm:cxn modelId="{9BB16D91-13AE-43D6-A029-71171FA972DB}" type="presOf" srcId="{0CA00C98-B060-44CF-9D13-831B8113DE0F}" destId="{6FADF615-2936-4C3C-B6C9-D600204F06AA}" srcOrd="0" destOrd="0" presId="urn:microsoft.com/office/officeart/2005/8/layout/vList2"/>
    <dgm:cxn modelId="{1183E014-5199-4A15-BFDF-468972A46830}" srcId="{6D94FF9A-4F06-4FB0-B4A9-10255A7C7409}" destId="{7500B542-A650-4425-A1F1-A259214C791C}" srcOrd="2" destOrd="0" parTransId="{9FC52D79-6F69-46F3-9267-EA0EB39DB841}" sibTransId="{37C630F7-9345-4A67-A553-9198773A9639}"/>
    <dgm:cxn modelId="{8D728148-1EB2-4FE2-BCCF-B6FCC9D8FB50}" type="presOf" srcId="{7500B542-A650-4425-A1F1-A259214C791C}" destId="{80948A13-9BBD-4951-9E6F-2E813C187BA0}" srcOrd="0" destOrd="0" presId="urn:microsoft.com/office/officeart/2005/8/layout/vList2"/>
    <dgm:cxn modelId="{2D312500-4449-4A75-B1EE-DE52A2E48237}" type="presOf" srcId="{6D94FF9A-4F06-4FB0-B4A9-10255A7C7409}" destId="{051A6827-A9C6-4FFF-9985-AD829C7C2F35}" srcOrd="0" destOrd="0" presId="urn:microsoft.com/office/officeart/2005/8/layout/vList2"/>
    <dgm:cxn modelId="{682C5DE1-D231-4DDA-A896-3DDD773802D4}" type="presParOf" srcId="{051A6827-A9C6-4FFF-9985-AD829C7C2F35}" destId="{6FADF615-2936-4C3C-B6C9-D600204F06AA}" srcOrd="0" destOrd="0" presId="urn:microsoft.com/office/officeart/2005/8/layout/vList2"/>
    <dgm:cxn modelId="{706C2CF0-D5A7-4998-A82D-7AF0516F7F6E}" type="presParOf" srcId="{051A6827-A9C6-4FFF-9985-AD829C7C2F35}" destId="{212FD61F-D1D3-4853-9E39-9AB4679C3967}" srcOrd="1" destOrd="0" presId="urn:microsoft.com/office/officeart/2005/8/layout/vList2"/>
    <dgm:cxn modelId="{BB99BA76-4BCC-475A-B3B1-73FDBADC4D8B}" type="presParOf" srcId="{051A6827-A9C6-4FFF-9985-AD829C7C2F35}" destId="{FE6B336B-F6C9-4BBC-AFE8-3BD6EE3B63F5}" srcOrd="2" destOrd="0" presId="urn:microsoft.com/office/officeart/2005/8/layout/vList2"/>
    <dgm:cxn modelId="{1B15DC0C-FE8C-4668-862C-2BC3D47DF970}" type="presParOf" srcId="{051A6827-A9C6-4FFF-9985-AD829C7C2F35}" destId="{FFEADE3B-A664-4DA1-AE6C-B9A817D8EEF0}" srcOrd="3" destOrd="0" presId="urn:microsoft.com/office/officeart/2005/8/layout/vList2"/>
    <dgm:cxn modelId="{3A55D613-B13E-42A4-95A8-6598CCCAE934}" type="presParOf" srcId="{051A6827-A9C6-4FFF-9985-AD829C7C2F35}" destId="{80948A13-9BBD-4951-9E6F-2E813C187B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94FF9A-4F06-4FB0-B4A9-10255A7C74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0CA00C98-B060-44CF-9D13-831B8113DE0F}">
      <dgm:prSet/>
      <dgm:spPr/>
      <dgm:t>
        <a:bodyPr/>
        <a:lstStyle/>
        <a:p>
          <a:pPr rtl="0"/>
          <a:r>
            <a:rPr lang="sk-SK" dirty="0" smtClean="0"/>
            <a:t>Ak je 40 bodov základ, koľko je to %?</a:t>
          </a:r>
          <a:endParaRPr lang="sk-SK" dirty="0"/>
        </a:p>
      </dgm:t>
    </dgm:pt>
    <dgm:pt modelId="{4783371C-1CC0-4258-8167-344DD9B4E901}" type="parTrans" cxnId="{F21500F3-DF9A-41B8-B824-E463BA55730E}">
      <dgm:prSet/>
      <dgm:spPr/>
      <dgm:t>
        <a:bodyPr/>
        <a:lstStyle/>
        <a:p>
          <a:endParaRPr lang="sk-SK"/>
        </a:p>
      </dgm:t>
    </dgm:pt>
    <dgm:pt modelId="{2D6FB6D4-1C6C-46AF-9EF8-01D71E1AACF5}" type="sibTrans" cxnId="{F21500F3-DF9A-41B8-B824-E463BA55730E}">
      <dgm:prSet/>
      <dgm:spPr/>
      <dgm:t>
        <a:bodyPr/>
        <a:lstStyle/>
        <a:p>
          <a:endParaRPr lang="sk-SK"/>
        </a:p>
      </dgm:t>
    </dgm:pt>
    <dgm:pt modelId="{841C6E1E-9F7F-46CE-9F40-43EFC87AFA39}">
      <dgm:prSet/>
      <dgm:spPr/>
      <dgm:t>
        <a:bodyPr/>
        <a:lstStyle/>
        <a:p>
          <a:pPr rtl="0"/>
          <a:r>
            <a:rPr lang="sk-SK" dirty="0" smtClean="0"/>
            <a:t>Ak viem, že 100% je 40 bodov, koľko je 1%?</a:t>
          </a:r>
          <a:endParaRPr lang="sk-SK" dirty="0"/>
        </a:p>
      </dgm:t>
    </dgm:pt>
    <dgm:pt modelId="{CCAEA374-9A2E-4216-97F4-E7B9FEADFEDA}" type="parTrans" cxnId="{7A7FC6C8-65BA-43CD-87F6-FD3615395A9A}">
      <dgm:prSet/>
      <dgm:spPr/>
      <dgm:t>
        <a:bodyPr/>
        <a:lstStyle/>
        <a:p>
          <a:endParaRPr lang="sk-SK"/>
        </a:p>
      </dgm:t>
    </dgm:pt>
    <dgm:pt modelId="{FEF4B80B-E048-4E10-8EB9-B88707B92700}" type="sibTrans" cxnId="{7A7FC6C8-65BA-43CD-87F6-FD3615395A9A}">
      <dgm:prSet/>
      <dgm:spPr/>
      <dgm:t>
        <a:bodyPr/>
        <a:lstStyle/>
        <a:p>
          <a:endParaRPr lang="sk-SK"/>
        </a:p>
      </dgm:t>
    </dgm:pt>
    <dgm:pt modelId="{7500B542-A650-4425-A1F1-A259214C791C}">
      <dgm:prSet/>
      <dgm:spPr/>
      <dgm:t>
        <a:bodyPr/>
        <a:lstStyle/>
        <a:p>
          <a:pPr rtl="0"/>
          <a:r>
            <a:rPr lang="sk-SK" dirty="0" smtClean="0"/>
            <a:t>Ako zistím, koľko percent je teda 38 bodov?</a:t>
          </a:r>
          <a:endParaRPr lang="sk-SK" dirty="0"/>
        </a:p>
      </dgm:t>
    </dgm:pt>
    <dgm:pt modelId="{9FC52D79-6F69-46F3-9267-EA0EB39DB841}" type="parTrans" cxnId="{1183E014-5199-4A15-BFDF-468972A46830}">
      <dgm:prSet/>
      <dgm:spPr/>
      <dgm:t>
        <a:bodyPr/>
        <a:lstStyle/>
        <a:p>
          <a:endParaRPr lang="sk-SK"/>
        </a:p>
      </dgm:t>
    </dgm:pt>
    <dgm:pt modelId="{37C630F7-9345-4A67-A553-9198773A9639}" type="sibTrans" cxnId="{1183E014-5199-4A15-BFDF-468972A46830}">
      <dgm:prSet/>
      <dgm:spPr/>
      <dgm:t>
        <a:bodyPr/>
        <a:lstStyle/>
        <a:p>
          <a:endParaRPr lang="sk-SK"/>
        </a:p>
      </dgm:t>
    </dgm:pt>
    <dgm:pt modelId="{051A6827-A9C6-4FFF-9985-AD829C7C2F35}" type="pres">
      <dgm:prSet presAssocID="{6D94FF9A-4F06-4FB0-B4A9-10255A7C74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6FADF615-2936-4C3C-B6C9-D600204F06AA}" type="pres">
      <dgm:prSet presAssocID="{0CA00C98-B060-44CF-9D13-831B8113DE0F}" presName="parentText" presStyleLbl="node1" presStyleIdx="0" presStyleCnt="3" custLinFactNeighborX="64444" custLinFactNeighborY="13290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12FD61F-D1D3-4853-9E39-9AB4679C3967}" type="pres">
      <dgm:prSet presAssocID="{2D6FB6D4-1C6C-46AF-9EF8-01D71E1AACF5}" presName="spacer" presStyleCnt="0"/>
      <dgm:spPr/>
    </dgm:pt>
    <dgm:pt modelId="{FE6B336B-F6C9-4BBC-AFE8-3BD6EE3B63F5}" type="pres">
      <dgm:prSet presAssocID="{841C6E1E-9F7F-46CE-9F40-43EFC87AFA3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FEADE3B-A664-4DA1-AE6C-B9A817D8EEF0}" type="pres">
      <dgm:prSet presAssocID="{FEF4B80B-E048-4E10-8EB9-B88707B92700}" presName="spacer" presStyleCnt="0"/>
      <dgm:spPr/>
    </dgm:pt>
    <dgm:pt modelId="{80948A13-9BBD-4951-9E6F-2E813C187BA0}" type="pres">
      <dgm:prSet presAssocID="{7500B542-A650-4425-A1F1-A259214C791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729BD1AD-F7A6-4AEF-A5A2-0E1611666FDD}" type="presOf" srcId="{7500B542-A650-4425-A1F1-A259214C791C}" destId="{80948A13-9BBD-4951-9E6F-2E813C187BA0}" srcOrd="0" destOrd="0" presId="urn:microsoft.com/office/officeart/2005/8/layout/vList2"/>
    <dgm:cxn modelId="{0FDD07C2-AA85-47E2-8DA4-9313F0CCDD74}" type="presOf" srcId="{6D94FF9A-4F06-4FB0-B4A9-10255A7C7409}" destId="{051A6827-A9C6-4FFF-9985-AD829C7C2F35}" srcOrd="0" destOrd="0" presId="urn:microsoft.com/office/officeart/2005/8/layout/vList2"/>
    <dgm:cxn modelId="{F21500F3-DF9A-41B8-B824-E463BA55730E}" srcId="{6D94FF9A-4F06-4FB0-B4A9-10255A7C7409}" destId="{0CA00C98-B060-44CF-9D13-831B8113DE0F}" srcOrd="0" destOrd="0" parTransId="{4783371C-1CC0-4258-8167-344DD9B4E901}" sibTransId="{2D6FB6D4-1C6C-46AF-9EF8-01D71E1AACF5}"/>
    <dgm:cxn modelId="{7A7FC6C8-65BA-43CD-87F6-FD3615395A9A}" srcId="{6D94FF9A-4F06-4FB0-B4A9-10255A7C7409}" destId="{841C6E1E-9F7F-46CE-9F40-43EFC87AFA39}" srcOrd="1" destOrd="0" parTransId="{CCAEA374-9A2E-4216-97F4-E7B9FEADFEDA}" sibTransId="{FEF4B80B-E048-4E10-8EB9-B88707B92700}"/>
    <dgm:cxn modelId="{1183E014-5199-4A15-BFDF-468972A46830}" srcId="{6D94FF9A-4F06-4FB0-B4A9-10255A7C7409}" destId="{7500B542-A650-4425-A1F1-A259214C791C}" srcOrd="2" destOrd="0" parTransId="{9FC52D79-6F69-46F3-9267-EA0EB39DB841}" sibTransId="{37C630F7-9345-4A67-A553-9198773A9639}"/>
    <dgm:cxn modelId="{B9C32B84-14FB-4C43-A7AD-5FA9FDB5D94D}" type="presOf" srcId="{0CA00C98-B060-44CF-9D13-831B8113DE0F}" destId="{6FADF615-2936-4C3C-B6C9-D600204F06AA}" srcOrd="0" destOrd="0" presId="urn:microsoft.com/office/officeart/2005/8/layout/vList2"/>
    <dgm:cxn modelId="{6A305438-CDE6-406E-8790-D2E222DA2D81}" type="presOf" srcId="{841C6E1E-9F7F-46CE-9F40-43EFC87AFA39}" destId="{FE6B336B-F6C9-4BBC-AFE8-3BD6EE3B63F5}" srcOrd="0" destOrd="0" presId="urn:microsoft.com/office/officeart/2005/8/layout/vList2"/>
    <dgm:cxn modelId="{21715AE8-01C6-4DA1-8CCB-E60DE395636F}" type="presParOf" srcId="{051A6827-A9C6-4FFF-9985-AD829C7C2F35}" destId="{6FADF615-2936-4C3C-B6C9-D600204F06AA}" srcOrd="0" destOrd="0" presId="urn:microsoft.com/office/officeart/2005/8/layout/vList2"/>
    <dgm:cxn modelId="{15C5AEA2-B0A5-47DA-9277-7E350AB5C10C}" type="presParOf" srcId="{051A6827-A9C6-4FFF-9985-AD829C7C2F35}" destId="{212FD61F-D1D3-4853-9E39-9AB4679C3967}" srcOrd="1" destOrd="0" presId="urn:microsoft.com/office/officeart/2005/8/layout/vList2"/>
    <dgm:cxn modelId="{A3611E49-1AE7-4E8C-8448-95EC5ED7311C}" type="presParOf" srcId="{051A6827-A9C6-4FFF-9985-AD829C7C2F35}" destId="{FE6B336B-F6C9-4BBC-AFE8-3BD6EE3B63F5}" srcOrd="2" destOrd="0" presId="urn:microsoft.com/office/officeart/2005/8/layout/vList2"/>
    <dgm:cxn modelId="{D301D5F0-93EE-4C9C-83A5-EFB3B6546E01}" type="presParOf" srcId="{051A6827-A9C6-4FFF-9985-AD829C7C2F35}" destId="{FFEADE3B-A664-4DA1-AE6C-B9A817D8EEF0}" srcOrd="3" destOrd="0" presId="urn:microsoft.com/office/officeart/2005/8/layout/vList2"/>
    <dgm:cxn modelId="{1D636F0E-7A0C-4273-8307-AED82B21D5D7}" type="presParOf" srcId="{051A6827-A9C6-4FFF-9985-AD829C7C2F35}" destId="{80948A13-9BBD-4951-9E6F-2E813C187B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94FF9A-4F06-4FB0-B4A9-10255A7C74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0CA00C98-B060-44CF-9D13-831B8113DE0F}">
      <dgm:prSet/>
      <dgm:spPr/>
      <dgm:t>
        <a:bodyPr/>
        <a:lstStyle/>
        <a:p>
          <a:pPr rtl="0"/>
          <a:r>
            <a:rPr lang="sk-SK" dirty="0" smtClean="0"/>
            <a:t>100%</a:t>
          </a:r>
          <a:endParaRPr lang="sk-SK" dirty="0"/>
        </a:p>
      </dgm:t>
    </dgm:pt>
    <dgm:pt modelId="{4783371C-1CC0-4258-8167-344DD9B4E901}" type="parTrans" cxnId="{F21500F3-DF9A-41B8-B824-E463BA55730E}">
      <dgm:prSet/>
      <dgm:spPr/>
      <dgm:t>
        <a:bodyPr/>
        <a:lstStyle/>
        <a:p>
          <a:endParaRPr lang="sk-SK"/>
        </a:p>
      </dgm:t>
    </dgm:pt>
    <dgm:pt modelId="{2D6FB6D4-1C6C-46AF-9EF8-01D71E1AACF5}" type="sibTrans" cxnId="{F21500F3-DF9A-41B8-B824-E463BA55730E}">
      <dgm:prSet/>
      <dgm:spPr/>
      <dgm:t>
        <a:bodyPr/>
        <a:lstStyle/>
        <a:p>
          <a:endParaRPr lang="sk-SK"/>
        </a:p>
      </dgm:t>
    </dgm:pt>
    <dgm:pt modelId="{841C6E1E-9F7F-46CE-9F40-43EFC87AFA39}">
      <dgm:prSet/>
      <dgm:spPr/>
      <dgm:t>
        <a:bodyPr/>
        <a:lstStyle/>
        <a:p>
          <a:pPr rtl="0"/>
          <a:r>
            <a:rPr lang="sk-SK" dirty="0" smtClean="0"/>
            <a:t>40:100 = 0,4</a:t>
          </a:r>
          <a:endParaRPr lang="sk-SK" dirty="0"/>
        </a:p>
      </dgm:t>
    </dgm:pt>
    <dgm:pt modelId="{CCAEA374-9A2E-4216-97F4-E7B9FEADFEDA}" type="parTrans" cxnId="{7A7FC6C8-65BA-43CD-87F6-FD3615395A9A}">
      <dgm:prSet/>
      <dgm:spPr/>
      <dgm:t>
        <a:bodyPr/>
        <a:lstStyle/>
        <a:p>
          <a:endParaRPr lang="sk-SK"/>
        </a:p>
      </dgm:t>
    </dgm:pt>
    <dgm:pt modelId="{FEF4B80B-E048-4E10-8EB9-B88707B92700}" type="sibTrans" cxnId="{7A7FC6C8-65BA-43CD-87F6-FD3615395A9A}">
      <dgm:prSet/>
      <dgm:spPr/>
      <dgm:t>
        <a:bodyPr/>
        <a:lstStyle/>
        <a:p>
          <a:endParaRPr lang="sk-SK"/>
        </a:p>
      </dgm:t>
    </dgm:pt>
    <dgm:pt modelId="{7500B542-A650-4425-A1F1-A259214C791C}">
      <dgm:prSet/>
      <dgm:spPr/>
      <dgm:t>
        <a:bodyPr/>
        <a:lstStyle/>
        <a:p>
          <a:pPr rtl="0"/>
          <a:r>
            <a:rPr lang="sk-SK" dirty="0" smtClean="0"/>
            <a:t>38 : 0,4 = 95%</a:t>
          </a:r>
          <a:endParaRPr lang="sk-SK" dirty="0"/>
        </a:p>
      </dgm:t>
    </dgm:pt>
    <dgm:pt modelId="{9FC52D79-6F69-46F3-9267-EA0EB39DB841}" type="parTrans" cxnId="{1183E014-5199-4A15-BFDF-468972A46830}">
      <dgm:prSet/>
      <dgm:spPr/>
      <dgm:t>
        <a:bodyPr/>
        <a:lstStyle/>
        <a:p>
          <a:endParaRPr lang="sk-SK"/>
        </a:p>
      </dgm:t>
    </dgm:pt>
    <dgm:pt modelId="{37C630F7-9345-4A67-A553-9198773A9639}" type="sibTrans" cxnId="{1183E014-5199-4A15-BFDF-468972A46830}">
      <dgm:prSet/>
      <dgm:spPr/>
      <dgm:t>
        <a:bodyPr/>
        <a:lstStyle/>
        <a:p>
          <a:endParaRPr lang="sk-SK"/>
        </a:p>
      </dgm:t>
    </dgm:pt>
    <dgm:pt modelId="{051A6827-A9C6-4FFF-9985-AD829C7C2F35}" type="pres">
      <dgm:prSet presAssocID="{6D94FF9A-4F06-4FB0-B4A9-10255A7C74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6FADF615-2936-4C3C-B6C9-D600204F06AA}" type="pres">
      <dgm:prSet presAssocID="{0CA00C98-B060-44CF-9D13-831B8113DE0F}" presName="parentText" presStyleLbl="node1" presStyleIdx="0" presStyleCnt="3" custLinFactY="-52002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12FD61F-D1D3-4853-9E39-9AB4679C3967}" type="pres">
      <dgm:prSet presAssocID="{2D6FB6D4-1C6C-46AF-9EF8-01D71E1AACF5}" presName="spacer" presStyleCnt="0"/>
      <dgm:spPr/>
    </dgm:pt>
    <dgm:pt modelId="{FE6B336B-F6C9-4BBC-AFE8-3BD6EE3B63F5}" type="pres">
      <dgm:prSet presAssocID="{841C6E1E-9F7F-46CE-9F40-43EFC87AFA39}" presName="parentText" presStyleLbl="node1" presStyleIdx="1" presStyleCnt="3" custLinFactY="-37969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FEADE3B-A664-4DA1-AE6C-B9A817D8EEF0}" type="pres">
      <dgm:prSet presAssocID="{FEF4B80B-E048-4E10-8EB9-B88707B92700}" presName="spacer" presStyleCnt="0"/>
      <dgm:spPr/>
    </dgm:pt>
    <dgm:pt modelId="{80948A13-9BBD-4951-9E6F-2E813C187BA0}" type="pres">
      <dgm:prSet presAssocID="{7500B542-A650-4425-A1F1-A259214C791C}" presName="parentText" presStyleLbl="node1" presStyleIdx="2" presStyleCnt="3" custLinFactY="-19493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397EDA1B-E127-44FC-8C5A-67E34308FC99}" type="presOf" srcId="{841C6E1E-9F7F-46CE-9F40-43EFC87AFA39}" destId="{FE6B336B-F6C9-4BBC-AFE8-3BD6EE3B63F5}" srcOrd="0" destOrd="0" presId="urn:microsoft.com/office/officeart/2005/8/layout/vList2"/>
    <dgm:cxn modelId="{F21500F3-DF9A-41B8-B824-E463BA55730E}" srcId="{6D94FF9A-4F06-4FB0-B4A9-10255A7C7409}" destId="{0CA00C98-B060-44CF-9D13-831B8113DE0F}" srcOrd="0" destOrd="0" parTransId="{4783371C-1CC0-4258-8167-344DD9B4E901}" sibTransId="{2D6FB6D4-1C6C-46AF-9EF8-01D71E1AACF5}"/>
    <dgm:cxn modelId="{7A7FC6C8-65BA-43CD-87F6-FD3615395A9A}" srcId="{6D94FF9A-4F06-4FB0-B4A9-10255A7C7409}" destId="{841C6E1E-9F7F-46CE-9F40-43EFC87AFA39}" srcOrd="1" destOrd="0" parTransId="{CCAEA374-9A2E-4216-97F4-E7B9FEADFEDA}" sibTransId="{FEF4B80B-E048-4E10-8EB9-B88707B92700}"/>
    <dgm:cxn modelId="{A78F1A2B-69B5-458B-A31C-2874BB05E69C}" type="presOf" srcId="{7500B542-A650-4425-A1F1-A259214C791C}" destId="{80948A13-9BBD-4951-9E6F-2E813C187BA0}" srcOrd="0" destOrd="0" presId="urn:microsoft.com/office/officeart/2005/8/layout/vList2"/>
    <dgm:cxn modelId="{6E3A9B46-A305-4B9C-8D30-8AB488E9F86F}" type="presOf" srcId="{0CA00C98-B060-44CF-9D13-831B8113DE0F}" destId="{6FADF615-2936-4C3C-B6C9-D600204F06AA}" srcOrd="0" destOrd="0" presId="urn:microsoft.com/office/officeart/2005/8/layout/vList2"/>
    <dgm:cxn modelId="{1183E014-5199-4A15-BFDF-468972A46830}" srcId="{6D94FF9A-4F06-4FB0-B4A9-10255A7C7409}" destId="{7500B542-A650-4425-A1F1-A259214C791C}" srcOrd="2" destOrd="0" parTransId="{9FC52D79-6F69-46F3-9267-EA0EB39DB841}" sibTransId="{37C630F7-9345-4A67-A553-9198773A9639}"/>
    <dgm:cxn modelId="{41D221C3-9584-4B3C-9C67-58D384210D26}" type="presOf" srcId="{6D94FF9A-4F06-4FB0-B4A9-10255A7C7409}" destId="{051A6827-A9C6-4FFF-9985-AD829C7C2F35}" srcOrd="0" destOrd="0" presId="urn:microsoft.com/office/officeart/2005/8/layout/vList2"/>
    <dgm:cxn modelId="{71C559F3-0AF8-4068-BAA1-80C34A9D4614}" type="presParOf" srcId="{051A6827-A9C6-4FFF-9985-AD829C7C2F35}" destId="{6FADF615-2936-4C3C-B6C9-D600204F06AA}" srcOrd="0" destOrd="0" presId="urn:microsoft.com/office/officeart/2005/8/layout/vList2"/>
    <dgm:cxn modelId="{0F7718C9-5057-4EFB-AA03-2023C7260920}" type="presParOf" srcId="{051A6827-A9C6-4FFF-9985-AD829C7C2F35}" destId="{212FD61F-D1D3-4853-9E39-9AB4679C3967}" srcOrd="1" destOrd="0" presId="urn:microsoft.com/office/officeart/2005/8/layout/vList2"/>
    <dgm:cxn modelId="{F01DF4E6-BF16-4625-A7AF-D0AD4E55DCD2}" type="presParOf" srcId="{051A6827-A9C6-4FFF-9985-AD829C7C2F35}" destId="{FE6B336B-F6C9-4BBC-AFE8-3BD6EE3B63F5}" srcOrd="2" destOrd="0" presId="urn:microsoft.com/office/officeart/2005/8/layout/vList2"/>
    <dgm:cxn modelId="{F4FC4FC3-B01C-41A4-ABA6-43A588FA40AC}" type="presParOf" srcId="{051A6827-A9C6-4FFF-9985-AD829C7C2F35}" destId="{FFEADE3B-A664-4DA1-AE6C-B9A817D8EEF0}" srcOrd="3" destOrd="0" presId="urn:microsoft.com/office/officeart/2005/8/layout/vList2"/>
    <dgm:cxn modelId="{5DE5B4DF-E342-4E03-8DF8-166937CD6754}" type="presParOf" srcId="{051A6827-A9C6-4FFF-9985-AD829C7C2F35}" destId="{80948A13-9BBD-4951-9E6F-2E813C187B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B0502B-4681-4D63-926A-A24DA7CE2E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F5352014-D787-4894-9823-627859530891}">
      <dgm:prSet/>
      <dgm:spPr/>
      <dgm:t>
        <a:bodyPr/>
        <a:lstStyle/>
        <a:p>
          <a:pPr rtl="0"/>
          <a:r>
            <a:rPr lang="sk-SK" dirty="0" smtClean="0"/>
            <a:t>38 : 40 = 0,95</a:t>
          </a:r>
          <a:endParaRPr lang="sk-SK" dirty="0"/>
        </a:p>
      </dgm:t>
    </dgm:pt>
    <dgm:pt modelId="{506DFC03-8236-4A89-B5CC-C2431CF5A953}" type="parTrans" cxnId="{2CB5A716-D683-4651-937C-6ACAAF7CE643}">
      <dgm:prSet/>
      <dgm:spPr/>
      <dgm:t>
        <a:bodyPr/>
        <a:lstStyle/>
        <a:p>
          <a:endParaRPr lang="sk-SK"/>
        </a:p>
      </dgm:t>
    </dgm:pt>
    <dgm:pt modelId="{C2D267C9-DA5B-496E-BCDF-72716608F7E6}" type="sibTrans" cxnId="{2CB5A716-D683-4651-937C-6ACAAF7CE643}">
      <dgm:prSet/>
      <dgm:spPr/>
      <dgm:t>
        <a:bodyPr/>
        <a:lstStyle/>
        <a:p>
          <a:endParaRPr lang="sk-SK"/>
        </a:p>
      </dgm:t>
    </dgm:pt>
    <dgm:pt modelId="{074206F6-D6CB-484F-A17B-5D7D0DA69E95}">
      <dgm:prSet/>
      <dgm:spPr/>
      <dgm:t>
        <a:bodyPr/>
        <a:lstStyle/>
        <a:p>
          <a:pPr rtl="0"/>
          <a:r>
            <a:rPr lang="sk-SK" dirty="0" smtClean="0"/>
            <a:t>Des. číslo 0,95 vyjadruje akú časť predstavuje 38 zo 40</a:t>
          </a:r>
          <a:endParaRPr lang="sk-SK" dirty="0"/>
        </a:p>
      </dgm:t>
    </dgm:pt>
    <dgm:pt modelId="{CB7EB8E4-467D-4537-9884-BA4DF6F9A557}" type="parTrans" cxnId="{C8327D64-78F7-4C4D-8413-F62D5530A43B}">
      <dgm:prSet/>
      <dgm:spPr/>
      <dgm:t>
        <a:bodyPr/>
        <a:lstStyle/>
        <a:p>
          <a:endParaRPr lang="sk-SK"/>
        </a:p>
      </dgm:t>
    </dgm:pt>
    <dgm:pt modelId="{77D17C81-167C-41AD-B1ED-E19A29B25D07}" type="sibTrans" cxnId="{C8327D64-78F7-4C4D-8413-F62D5530A43B}">
      <dgm:prSet/>
      <dgm:spPr/>
      <dgm:t>
        <a:bodyPr/>
        <a:lstStyle/>
        <a:p>
          <a:endParaRPr lang="sk-SK"/>
        </a:p>
      </dgm:t>
    </dgm:pt>
    <dgm:pt modelId="{1D8A0DAF-4D1D-4317-9AF3-ADE0101A392C}">
      <dgm:prSet/>
      <dgm:spPr/>
      <dgm:t>
        <a:bodyPr/>
        <a:lstStyle/>
        <a:p>
          <a:pPr rtl="0"/>
          <a:r>
            <a:rPr lang="sk-SK" dirty="0" smtClean="0"/>
            <a:t>na percentá to prepíšeme takto:</a:t>
          </a:r>
          <a:endParaRPr lang="sk-SK" dirty="0"/>
        </a:p>
      </dgm:t>
    </dgm:pt>
    <dgm:pt modelId="{198F1CEE-73F5-4091-9B92-E77E7EB7809F}" type="parTrans" cxnId="{98D93393-0366-40F6-86EA-9794E28F29C9}">
      <dgm:prSet/>
      <dgm:spPr/>
      <dgm:t>
        <a:bodyPr/>
        <a:lstStyle/>
        <a:p>
          <a:endParaRPr lang="sk-SK"/>
        </a:p>
      </dgm:t>
    </dgm:pt>
    <dgm:pt modelId="{3369A514-79F9-4EF4-9E8B-9B0E5FC98126}" type="sibTrans" cxnId="{98D93393-0366-40F6-86EA-9794E28F29C9}">
      <dgm:prSet/>
      <dgm:spPr/>
      <dgm:t>
        <a:bodyPr/>
        <a:lstStyle/>
        <a:p>
          <a:endParaRPr lang="sk-SK"/>
        </a:p>
      </dgm:t>
    </dgm:pt>
    <mc:AlternateContent xmlns:mc="http://schemas.openxmlformats.org/markup-compatibility/2006" xmlns:a14="http://schemas.microsoft.com/office/drawing/2010/main">
      <mc:Choice Requires="a14">
        <dgm:pt modelId="{726CEBA9-0C5B-420C-BDC8-6620A5CB6349}">
          <dgm:prSet/>
          <dgm:spPr/>
          <dgm:t>
            <a:bodyPr/>
            <a:lstStyle/>
            <a:p>
              <a:pPr rtl="0"/>
              <a14:m>
                <m:oMath xmlns:m="http://schemas.openxmlformats.org/officeDocument/2006/math">
                  <m:f>
                    <m:fPr>
                      <m:ctrlPr>
                        <a:rPr lang="sk-SK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38</m:t>
                      </m:r>
                    </m:num>
                    <m:den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40</m:t>
                      </m:r>
                    </m:den>
                  </m:f>
                </m:oMath>
              </a14:m>
              <a:r>
                <a:rPr lang="sk-SK" dirty="0"/>
                <a:t> </a:t>
              </a:r>
              <a:r>
                <a:rPr lang="sk-SK" dirty="0" smtClean="0"/>
                <a:t>.100= 0,95. 100 = 95%</a:t>
              </a:r>
              <a:endParaRPr lang="sk-SK" dirty="0"/>
            </a:p>
          </dgm:t>
        </dgm:pt>
      </mc:Choice>
      <mc:Fallback xmlns="">
        <dgm:pt modelId="{726CEBA9-0C5B-420C-BDC8-6620A5CB6349}">
          <dgm:prSet/>
          <dgm:spPr/>
          <dgm:t>
            <a:bodyPr/>
            <a:lstStyle/>
            <a:p>
              <a:pPr rtl="0"/>
              <a:r>
                <a:rPr lang="sk-SK" b="0" i="0" smtClean="0">
                  <a:latin typeface="Cambria Math" panose="02040503050406030204" pitchFamily="18" charset="0"/>
                </a:rPr>
                <a:t>38</a:t>
              </a:r>
              <a:r>
                <a:rPr lang="sk-SK" b="0" i="0">
                  <a:latin typeface="Cambria Math" panose="02040503050406030204" pitchFamily="18" charset="0"/>
                </a:rPr>
                <a:t>/</a:t>
              </a:r>
              <a:r>
                <a:rPr lang="sk-SK" b="0" i="0" smtClean="0">
                  <a:latin typeface="Cambria Math" panose="02040503050406030204" pitchFamily="18" charset="0"/>
                </a:rPr>
                <a:t>40</a:t>
              </a:r>
              <a:r>
                <a:rPr lang="sk-SK" dirty="0"/>
                <a:t> </a:t>
              </a:r>
              <a:r>
                <a:rPr lang="sk-SK" dirty="0" smtClean="0"/>
                <a:t>.100= 0,95. 100 = 95%</a:t>
              </a:r>
              <a:endParaRPr lang="sk-SK" dirty="0"/>
            </a:p>
          </dgm:t>
        </dgm:pt>
      </mc:Fallback>
    </mc:AlternateContent>
    <dgm:pt modelId="{03A094BB-ED9D-4F99-BF07-198CC31B6782}" type="parTrans" cxnId="{168B2F7C-9DE0-44D9-9DCC-CF64F3C835BB}">
      <dgm:prSet/>
      <dgm:spPr/>
      <dgm:t>
        <a:bodyPr/>
        <a:lstStyle/>
        <a:p>
          <a:endParaRPr lang="sk-SK"/>
        </a:p>
      </dgm:t>
    </dgm:pt>
    <dgm:pt modelId="{050A5289-40CD-429C-BACB-8056E01B95CD}" type="sibTrans" cxnId="{168B2F7C-9DE0-44D9-9DCC-CF64F3C835BB}">
      <dgm:prSet/>
      <dgm:spPr/>
      <dgm:t>
        <a:bodyPr/>
        <a:lstStyle/>
        <a:p>
          <a:endParaRPr lang="sk-SK"/>
        </a:p>
      </dgm:t>
    </dgm:pt>
    <dgm:pt modelId="{641DD123-FA46-44CA-8A08-67BE3EC9BFB2}">
      <dgm:prSet/>
      <dgm:spPr/>
      <dgm:t>
        <a:bodyPr/>
        <a:lstStyle/>
        <a:p>
          <a:pPr rtl="0"/>
          <a:r>
            <a:rPr lang="sk-SK" smtClean="0"/>
            <a:t>takto počítajú učitelia </a:t>
          </a:r>
          <a:r>
            <a:rPr lang="sk-SK" smtClean="0">
              <a:sym typeface="Wingdings" panose="05000000000000000000" pitchFamily="2" charset="2"/>
            </a:rPr>
            <a:t></a:t>
          </a:r>
          <a:endParaRPr lang="sk-SK"/>
        </a:p>
      </dgm:t>
    </dgm:pt>
    <dgm:pt modelId="{AF6F1656-848F-4990-928A-7E304BBCF6AD}" type="parTrans" cxnId="{FD635A0D-F261-46CD-B3F8-013052AE1D54}">
      <dgm:prSet/>
      <dgm:spPr/>
      <dgm:t>
        <a:bodyPr/>
        <a:lstStyle/>
        <a:p>
          <a:endParaRPr lang="sk-SK"/>
        </a:p>
      </dgm:t>
    </dgm:pt>
    <dgm:pt modelId="{E5600E7F-91AC-4854-8B78-2FE4B1EF8750}" type="sibTrans" cxnId="{FD635A0D-F261-46CD-B3F8-013052AE1D54}">
      <dgm:prSet/>
      <dgm:spPr/>
      <dgm:t>
        <a:bodyPr/>
        <a:lstStyle/>
        <a:p>
          <a:endParaRPr lang="sk-SK"/>
        </a:p>
      </dgm:t>
    </dgm:pt>
    <dgm:pt modelId="{DD19778B-8131-4649-A583-08331BFB59BE}" type="pres">
      <dgm:prSet presAssocID="{5FB0502B-4681-4D63-926A-A24DA7CE2E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0B601F47-3BE2-4734-9BFA-98216D506904}" type="pres">
      <dgm:prSet presAssocID="{F5352014-D787-4894-9823-62785953089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598D381-4BCC-4FA9-9F2A-27E0983ACFE1}" type="pres">
      <dgm:prSet presAssocID="{C2D267C9-DA5B-496E-BCDF-72716608F7E6}" presName="spacer" presStyleCnt="0"/>
      <dgm:spPr/>
    </dgm:pt>
    <dgm:pt modelId="{45862D04-B587-48D9-B3D7-08BA6CF43464}" type="pres">
      <dgm:prSet presAssocID="{074206F6-D6CB-484F-A17B-5D7D0DA69E9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BA8FE0A-B541-405A-B826-AB7E487269F0}" type="pres">
      <dgm:prSet presAssocID="{77D17C81-167C-41AD-B1ED-E19A29B25D07}" presName="spacer" presStyleCnt="0"/>
      <dgm:spPr/>
    </dgm:pt>
    <dgm:pt modelId="{9CE3483B-4A83-4A26-9D9D-0FE6C86F58C9}" type="pres">
      <dgm:prSet presAssocID="{1D8A0DAF-4D1D-4317-9AF3-ADE0101A392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0708C3D-C8E1-4860-A068-A3FBAB2CE2A1}" type="pres">
      <dgm:prSet presAssocID="{3369A514-79F9-4EF4-9E8B-9B0E5FC98126}" presName="spacer" presStyleCnt="0"/>
      <dgm:spPr/>
    </dgm:pt>
    <dgm:pt modelId="{071C95F0-61B4-4010-8CEB-769F31501317}" type="pres">
      <dgm:prSet presAssocID="{726CEBA9-0C5B-420C-BDC8-6620A5CB634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4E96FCC-095C-49F0-956F-5AF6C4903EA8}" type="pres">
      <dgm:prSet presAssocID="{050A5289-40CD-429C-BACB-8056E01B95CD}" presName="spacer" presStyleCnt="0"/>
      <dgm:spPr/>
    </dgm:pt>
    <dgm:pt modelId="{4DE170F2-E63D-41E0-8499-80CA807536D2}" type="pres">
      <dgm:prSet presAssocID="{641DD123-FA46-44CA-8A08-67BE3EC9BFB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2E20E81-6572-45C9-BE2E-9DE7EB262667}" type="presOf" srcId="{1D8A0DAF-4D1D-4317-9AF3-ADE0101A392C}" destId="{9CE3483B-4A83-4A26-9D9D-0FE6C86F58C9}" srcOrd="0" destOrd="0" presId="urn:microsoft.com/office/officeart/2005/8/layout/vList2"/>
    <dgm:cxn modelId="{C467F91B-8285-4D73-9D9D-2E79B363DCAF}" type="presOf" srcId="{641DD123-FA46-44CA-8A08-67BE3EC9BFB2}" destId="{4DE170F2-E63D-41E0-8499-80CA807536D2}" srcOrd="0" destOrd="0" presId="urn:microsoft.com/office/officeart/2005/8/layout/vList2"/>
    <dgm:cxn modelId="{FD635A0D-F261-46CD-B3F8-013052AE1D54}" srcId="{5FB0502B-4681-4D63-926A-A24DA7CE2E7E}" destId="{641DD123-FA46-44CA-8A08-67BE3EC9BFB2}" srcOrd="4" destOrd="0" parTransId="{AF6F1656-848F-4990-928A-7E304BBCF6AD}" sibTransId="{E5600E7F-91AC-4854-8B78-2FE4B1EF8750}"/>
    <dgm:cxn modelId="{2828AE07-B31D-4A55-8C4E-A5E71CBFFFB3}" type="presOf" srcId="{F5352014-D787-4894-9823-627859530891}" destId="{0B601F47-3BE2-4734-9BFA-98216D506904}" srcOrd="0" destOrd="0" presId="urn:microsoft.com/office/officeart/2005/8/layout/vList2"/>
    <dgm:cxn modelId="{17391A18-29B5-4590-B695-5D6915293F0B}" type="presOf" srcId="{5FB0502B-4681-4D63-926A-A24DA7CE2E7E}" destId="{DD19778B-8131-4649-A583-08331BFB59BE}" srcOrd="0" destOrd="0" presId="urn:microsoft.com/office/officeart/2005/8/layout/vList2"/>
    <dgm:cxn modelId="{2CB5A716-D683-4651-937C-6ACAAF7CE643}" srcId="{5FB0502B-4681-4D63-926A-A24DA7CE2E7E}" destId="{F5352014-D787-4894-9823-627859530891}" srcOrd="0" destOrd="0" parTransId="{506DFC03-8236-4A89-B5CC-C2431CF5A953}" sibTransId="{C2D267C9-DA5B-496E-BCDF-72716608F7E6}"/>
    <dgm:cxn modelId="{168B2F7C-9DE0-44D9-9DCC-CF64F3C835BB}" srcId="{5FB0502B-4681-4D63-926A-A24DA7CE2E7E}" destId="{726CEBA9-0C5B-420C-BDC8-6620A5CB6349}" srcOrd="3" destOrd="0" parTransId="{03A094BB-ED9D-4F99-BF07-198CC31B6782}" sibTransId="{050A5289-40CD-429C-BACB-8056E01B95CD}"/>
    <dgm:cxn modelId="{E98DDF89-3C73-4DE5-8747-60BF0687D366}" type="presOf" srcId="{726CEBA9-0C5B-420C-BDC8-6620A5CB6349}" destId="{071C95F0-61B4-4010-8CEB-769F31501317}" srcOrd="0" destOrd="0" presId="urn:microsoft.com/office/officeart/2005/8/layout/vList2"/>
    <dgm:cxn modelId="{C850BF69-C2FC-4374-BA48-3CE2473E9B7A}" type="presOf" srcId="{074206F6-D6CB-484F-A17B-5D7D0DA69E95}" destId="{45862D04-B587-48D9-B3D7-08BA6CF43464}" srcOrd="0" destOrd="0" presId="urn:microsoft.com/office/officeart/2005/8/layout/vList2"/>
    <dgm:cxn modelId="{98D93393-0366-40F6-86EA-9794E28F29C9}" srcId="{5FB0502B-4681-4D63-926A-A24DA7CE2E7E}" destId="{1D8A0DAF-4D1D-4317-9AF3-ADE0101A392C}" srcOrd="2" destOrd="0" parTransId="{198F1CEE-73F5-4091-9B92-E77E7EB7809F}" sibTransId="{3369A514-79F9-4EF4-9E8B-9B0E5FC98126}"/>
    <dgm:cxn modelId="{C8327D64-78F7-4C4D-8413-F62D5530A43B}" srcId="{5FB0502B-4681-4D63-926A-A24DA7CE2E7E}" destId="{074206F6-D6CB-484F-A17B-5D7D0DA69E95}" srcOrd="1" destOrd="0" parTransId="{CB7EB8E4-467D-4537-9884-BA4DF6F9A557}" sibTransId="{77D17C81-167C-41AD-B1ED-E19A29B25D07}"/>
    <dgm:cxn modelId="{94DFB034-315E-4CD4-96C2-0A579A684F3F}" type="presParOf" srcId="{DD19778B-8131-4649-A583-08331BFB59BE}" destId="{0B601F47-3BE2-4734-9BFA-98216D506904}" srcOrd="0" destOrd="0" presId="urn:microsoft.com/office/officeart/2005/8/layout/vList2"/>
    <dgm:cxn modelId="{9145A472-1EEC-406A-AB89-5544D340E294}" type="presParOf" srcId="{DD19778B-8131-4649-A583-08331BFB59BE}" destId="{B598D381-4BCC-4FA9-9F2A-27E0983ACFE1}" srcOrd="1" destOrd="0" presId="urn:microsoft.com/office/officeart/2005/8/layout/vList2"/>
    <dgm:cxn modelId="{1AA14D16-9491-473C-A944-0669E287EF65}" type="presParOf" srcId="{DD19778B-8131-4649-A583-08331BFB59BE}" destId="{45862D04-B587-48D9-B3D7-08BA6CF43464}" srcOrd="2" destOrd="0" presId="urn:microsoft.com/office/officeart/2005/8/layout/vList2"/>
    <dgm:cxn modelId="{A87701B7-C82B-4B37-825B-90B6DC5E6A51}" type="presParOf" srcId="{DD19778B-8131-4649-A583-08331BFB59BE}" destId="{CBA8FE0A-B541-405A-B826-AB7E487269F0}" srcOrd="3" destOrd="0" presId="urn:microsoft.com/office/officeart/2005/8/layout/vList2"/>
    <dgm:cxn modelId="{58FC1D24-0FF2-4EDF-A2C7-835BB7DA3DF2}" type="presParOf" srcId="{DD19778B-8131-4649-A583-08331BFB59BE}" destId="{9CE3483B-4A83-4A26-9D9D-0FE6C86F58C9}" srcOrd="4" destOrd="0" presId="urn:microsoft.com/office/officeart/2005/8/layout/vList2"/>
    <dgm:cxn modelId="{C309A4EE-5018-4E18-B140-FEA9B16845E2}" type="presParOf" srcId="{DD19778B-8131-4649-A583-08331BFB59BE}" destId="{F0708C3D-C8E1-4860-A068-A3FBAB2CE2A1}" srcOrd="5" destOrd="0" presId="urn:microsoft.com/office/officeart/2005/8/layout/vList2"/>
    <dgm:cxn modelId="{3A8B6181-FE0E-451B-B163-14E478896E9A}" type="presParOf" srcId="{DD19778B-8131-4649-A583-08331BFB59BE}" destId="{071C95F0-61B4-4010-8CEB-769F31501317}" srcOrd="6" destOrd="0" presId="urn:microsoft.com/office/officeart/2005/8/layout/vList2"/>
    <dgm:cxn modelId="{A7A81208-60C1-46C0-8C89-D1E1B5CCAFCC}" type="presParOf" srcId="{DD19778B-8131-4649-A583-08331BFB59BE}" destId="{D4E96FCC-095C-49F0-956F-5AF6C4903EA8}" srcOrd="7" destOrd="0" presId="urn:microsoft.com/office/officeart/2005/8/layout/vList2"/>
    <dgm:cxn modelId="{94A23C98-A703-4741-B502-8A591D207C24}" type="presParOf" srcId="{DD19778B-8131-4649-A583-08331BFB59BE}" destId="{4DE170F2-E63D-41E0-8499-80CA807536D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B0502B-4681-4D63-926A-A24DA7CE2E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F5352014-D787-4894-9823-627859530891}">
      <dgm:prSet/>
      <dgm:spPr/>
      <dgm:t>
        <a:bodyPr/>
        <a:lstStyle/>
        <a:p>
          <a:pPr rtl="0"/>
          <a:r>
            <a:rPr lang="sk-SK" dirty="0" smtClean="0"/>
            <a:t>38 : </a:t>
          </a:r>
          <a:r>
            <a:rPr lang="sk-SK" dirty="0" smtClean="0"/>
            <a:t>40 </a:t>
          </a:r>
          <a:r>
            <a:rPr lang="sk-SK" dirty="0" smtClean="0"/>
            <a:t>= </a:t>
          </a:r>
          <a:r>
            <a:rPr lang="sk-SK" dirty="0" smtClean="0"/>
            <a:t>0,95</a:t>
          </a:r>
          <a:endParaRPr lang="sk-SK" dirty="0"/>
        </a:p>
      </dgm:t>
    </dgm:pt>
    <dgm:pt modelId="{506DFC03-8236-4A89-B5CC-C2431CF5A953}" type="parTrans" cxnId="{2CB5A716-D683-4651-937C-6ACAAF7CE643}">
      <dgm:prSet/>
      <dgm:spPr/>
      <dgm:t>
        <a:bodyPr/>
        <a:lstStyle/>
        <a:p>
          <a:endParaRPr lang="sk-SK"/>
        </a:p>
      </dgm:t>
    </dgm:pt>
    <dgm:pt modelId="{C2D267C9-DA5B-496E-BCDF-72716608F7E6}" type="sibTrans" cxnId="{2CB5A716-D683-4651-937C-6ACAAF7CE643}">
      <dgm:prSet/>
      <dgm:spPr/>
      <dgm:t>
        <a:bodyPr/>
        <a:lstStyle/>
        <a:p>
          <a:endParaRPr lang="sk-SK"/>
        </a:p>
      </dgm:t>
    </dgm:pt>
    <dgm:pt modelId="{074206F6-D6CB-484F-A17B-5D7D0DA69E95}">
      <dgm:prSet/>
      <dgm:spPr/>
      <dgm:t>
        <a:bodyPr/>
        <a:lstStyle/>
        <a:p>
          <a:pPr rtl="0"/>
          <a:r>
            <a:rPr lang="sk-SK" dirty="0" smtClean="0"/>
            <a:t>Des. číslo 0,95 vyjadruje akú časť predstavuje 38 zo 40</a:t>
          </a:r>
          <a:endParaRPr lang="sk-SK" dirty="0"/>
        </a:p>
      </dgm:t>
    </dgm:pt>
    <dgm:pt modelId="{CB7EB8E4-467D-4537-9884-BA4DF6F9A557}" type="parTrans" cxnId="{C8327D64-78F7-4C4D-8413-F62D5530A43B}">
      <dgm:prSet/>
      <dgm:spPr/>
      <dgm:t>
        <a:bodyPr/>
        <a:lstStyle/>
        <a:p>
          <a:endParaRPr lang="sk-SK"/>
        </a:p>
      </dgm:t>
    </dgm:pt>
    <dgm:pt modelId="{77D17C81-167C-41AD-B1ED-E19A29B25D07}" type="sibTrans" cxnId="{C8327D64-78F7-4C4D-8413-F62D5530A43B}">
      <dgm:prSet/>
      <dgm:spPr/>
      <dgm:t>
        <a:bodyPr/>
        <a:lstStyle/>
        <a:p>
          <a:endParaRPr lang="sk-SK"/>
        </a:p>
      </dgm:t>
    </dgm:pt>
    <dgm:pt modelId="{1D8A0DAF-4D1D-4317-9AF3-ADE0101A392C}">
      <dgm:prSet/>
      <dgm:spPr/>
      <dgm:t>
        <a:bodyPr/>
        <a:lstStyle/>
        <a:p>
          <a:pPr rtl="0"/>
          <a:r>
            <a:rPr lang="sk-SK" dirty="0" smtClean="0"/>
            <a:t>na percentá to prepíšeme </a:t>
          </a:r>
          <a:r>
            <a:rPr lang="sk-SK" dirty="0" smtClean="0"/>
            <a:t>takto:</a:t>
          </a:r>
          <a:endParaRPr lang="sk-SK" dirty="0"/>
        </a:p>
      </dgm:t>
    </dgm:pt>
    <dgm:pt modelId="{198F1CEE-73F5-4091-9B92-E77E7EB7809F}" type="parTrans" cxnId="{98D93393-0366-40F6-86EA-9794E28F29C9}">
      <dgm:prSet/>
      <dgm:spPr/>
      <dgm:t>
        <a:bodyPr/>
        <a:lstStyle/>
        <a:p>
          <a:endParaRPr lang="sk-SK"/>
        </a:p>
      </dgm:t>
    </dgm:pt>
    <dgm:pt modelId="{3369A514-79F9-4EF4-9E8B-9B0E5FC98126}" type="sibTrans" cxnId="{98D93393-0366-40F6-86EA-9794E28F29C9}">
      <dgm:prSet/>
      <dgm:spPr/>
      <dgm:t>
        <a:bodyPr/>
        <a:lstStyle/>
        <a:p>
          <a:endParaRPr lang="sk-SK"/>
        </a:p>
      </dgm:t>
    </dgm:pt>
    <dgm:pt modelId="{726CEBA9-0C5B-420C-BDC8-6620A5CB6349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sk-SK">
              <a:noFill/>
            </a:rPr>
            <a:t> </a:t>
          </a:r>
        </a:p>
      </dgm:t>
    </dgm:pt>
    <dgm:pt modelId="{03A094BB-ED9D-4F99-BF07-198CC31B6782}" type="parTrans" cxnId="{168B2F7C-9DE0-44D9-9DCC-CF64F3C835BB}">
      <dgm:prSet/>
      <dgm:spPr/>
      <dgm:t>
        <a:bodyPr/>
        <a:lstStyle/>
        <a:p>
          <a:endParaRPr lang="sk-SK"/>
        </a:p>
      </dgm:t>
    </dgm:pt>
    <dgm:pt modelId="{050A5289-40CD-429C-BACB-8056E01B95CD}" type="sibTrans" cxnId="{168B2F7C-9DE0-44D9-9DCC-CF64F3C835BB}">
      <dgm:prSet/>
      <dgm:spPr/>
      <dgm:t>
        <a:bodyPr/>
        <a:lstStyle/>
        <a:p>
          <a:endParaRPr lang="sk-SK"/>
        </a:p>
      </dgm:t>
    </dgm:pt>
    <dgm:pt modelId="{641DD123-FA46-44CA-8A08-67BE3EC9BFB2}">
      <dgm:prSet/>
      <dgm:spPr/>
      <dgm:t>
        <a:bodyPr/>
        <a:lstStyle/>
        <a:p>
          <a:pPr rtl="0"/>
          <a:r>
            <a:rPr lang="sk-SK" smtClean="0"/>
            <a:t>takto počítajú učitelia </a:t>
          </a:r>
          <a:r>
            <a:rPr lang="sk-SK" smtClean="0">
              <a:sym typeface="Wingdings" panose="05000000000000000000" pitchFamily="2" charset="2"/>
            </a:rPr>
            <a:t></a:t>
          </a:r>
          <a:endParaRPr lang="sk-SK"/>
        </a:p>
      </dgm:t>
    </dgm:pt>
    <dgm:pt modelId="{AF6F1656-848F-4990-928A-7E304BBCF6AD}" type="parTrans" cxnId="{FD635A0D-F261-46CD-B3F8-013052AE1D54}">
      <dgm:prSet/>
      <dgm:spPr/>
      <dgm:t>
        <a:bodyPr/>
        <a:lstStyle/>
        <a:p>
          <a:endParaRPr lang="sk-SK"/>
        </a:p>
      </dgm:t>
    </dgm:pt>
    <dgm:pt modelId="{E5600E7F-91AC-4854-8B78-2FE4B1EF8750}" type="sibTrans" cxnId="{FD635A0D-F261-46CD-B3F8-013052AE1D54}">
      <dgm:prSet/>
      <dgm:spPr/>
      <dgm:t>
        <a:bodyPr/>
        <a:lstStyle/>
        <a:p>
          <a:endParaRPr lang="sk-SK"/>
        </a:p>
      </dgm:t>
    </dgm:pt>
    <dgm:pt modelId="{DD19778B-8131-4649-A583-08331BFB59BE}" type="pres">
      <dgm:prSet presAssocID="{5FB0502B-4681-4D63-926A-A24DA7CE2E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0B601F47-3BE2-4734-9BFA-98216D506904}" type="pres">
      <dgm:prSet presAssocID="{F5352014-D787-4894-9823-62785953089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598D381-4BCC-4FA9-9F2A-27E0983ACFE1}" type="pres">
      <dgm:prSet presAssocID="{C2D267C9-DA5B-496E-BCDF-72716608F7E6}" presName="spacer" presStyleCnt="0"/>
      <dgm:spPr/>
    </dgm:pt>
    <dgm:pt modelId="{45862D04-B587-48D9-B3D7-08BA6CF43464}" type="pres">
      <dgm:prSet presAssocID="{074206F6-D6CB-484F-A17B-5D7D0DA69E9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BA8FE0A-B541-405A-B826-AB7E487269F0}" type="pres">
      <dgm:prSet presAssocID="{77D17C81-167C-41AD-B1ED-E19A29B25D07}" presName="spacer" presStyleCnt="0"/>
      <dgm:spPr/>
    </dgm:pt>
    <dgm:pt modelId="{9CE3483B-4A83-4A26-9D9D-0FE6C86F58C9}" type="pres">
      <dgm:prSet presAssocID="{1D8A0DAF-4D1D-4317-9AF3-ADE0101A392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0708C3D-C8E1-4860-A068-A3FBAB2CE2A1}" type="pres">
      <dgm:prSet presAssocID="{3369A514-79F9-4EF4-9E8B-9B0E5FC98126}" presName="spacer" presStyleCnt="0"/>
      <dgm:spPr/>
    </dgm:pt>
    <dgm:pt modelId="{071C95F0-61B4-4010-8CEB-769F31501317}" type="pres">
      <dgm:prSet presAssocID="{726CEBA9-0C5B-420C-BDC8-6620A5CB634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4E96FCC-095C-49F0-956F-5AF6C4903EA8}" type="pres">
      <dgm:prSet presAssocID="{050A5289-40CD-429C-BACB-8056E01B95CD}" presName="spacer" presStyleCnt="0"/>
      <dgm:spPr/>
    </dgm:pt>
    <dgm:pt modelId="{4DE170F2-E63D-41E0-8499-80CA807536D2}" type="pres">
      <dgm:prSet presAssocID="{641DD123-FA46-44CA-8A08-67BE3EC9BFB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2E20E81-6572-45C9-BE2E-9DE7EB262667}" type="presOf" srcId="{1D8A0DAF-4D1D-4317-9AF3-ADE0101A392C}" destId="{9CE3483B-4A83-4A26-9D9D-0FE6C86F58C9}" srcOrd="0" destOrd="0" presId="urn:microsoft.com/office/officeart/2005/8/layout/vList2"/>
    <dgm:cxn modelId="{C467F91B-8285-4D73-9D9D-2E79B363DCAF}" type="presOf" srcId="{641DD123-FA46-44CA-8A08-67BE3EC9BFB2}" destId="{4DE170F2-E63D-41E0-8499-80CA807536D2}" srcOrd="0" destOrd="0" presId="urn:microsoft.com/office/officeart/2005/8/layout/vList2"/>
    <dgm:cxn modelId="{FD635A0D-F261-46CD-B3F8-013052AE1D54}" srcId="{5FB0502B-4681-4D63-926A-A24DA7CE2E7E}" destId="{641DD123-FA46-44CA-8A08-67BE3EC9BFB2}" srcOrd="4" destOrd="0" parTransId="{AF6F1656-848F-4990-928A-7E304BBCF6AD}" sibTransId="{E5600E7F-91AC-4854-8B78-2FE4B1EF8750}"/>
    <dgm:cxn modelId="{2828AE07-B31D-4A55-8C4E-A5E71CBFFFB3}" type="presOf" srcId="{F5352014-D787-4894-9823-627859530891}" destId="{0B601F47-3BE2-4734-9BFA-98216D506904}" srcOrd="0" destOrd="0" presId="urn:microsoft.com/office/officeart/2005/8/layout/vList2"/>
    <dgm:cxn modelId="{17391A18-29B5-4590-B695-5D6915293F0B}" type="presOf" srcId="{5FB0502B-4681-4D63-926A-A24DA7CE2E7E}" destId="{DD19778B-8131-4649-A583-08331BFB59BE}" srcOrd="0" destOrd="0" presId="urn:microsoft.com/office/officeart/2005/8/layout/vList2"/>
    <dgm:cxn modelId="{2CB5A716-D683-4651-937C-6ACAAF7CE643}" srcId="{5FB0502B-4681-4D63-926A-A24DA7CE2E7E}" destId="{F5352014-D787-4894-9823-627859530891}" srcOrd="0" destOrd="0" parTransId="{506DFC03-8236-4A89-B5CC-C2431CF5A953}" sibTransId="{C2D267C9-DA5B-496E-BCDF-72716608F7E6}"/>
    <dgm:cxn modelId="{168B2F7C-9DE0-44D9-9DCC-CF64F3C835BB}" srcId="{5FB0502B-4681-4D63-926A-A24DA7CE2E7E}" destId="{726CEBA9-0C5B-420C-BDC8-6620A5CB6349}" srcOrd="3" destOrd="0" parTransId="{03A094BB-ED9D-4F99-BF07-198CC31B6782}" sibTransId="{050A5289-40CD-429C-BACB-8056E01B95CD}"/>
    <dgm:cxn modelId="{E98DDF89-3C73-4DE5-8747-60BF0687D366}" type="presOf" srcId="{726CEBA9-0C5B-420C-BDC8-6620A5CB6349}" destId="{071C95F0-61B4-4010-8CEB-769F31501317}" srcOrd="0" destOrd="0" presId="urn:microsoft.com/office/officeart/2005/8/layout/vList2"/>
    <dgm:cxn modelId="{C850BF69-C2FC-4374-BA48-3CE2473E9B7A}" type="presOf" srcId="{074206F6-D6CB-484F-A17B-5D7D0DA69E95}" destId="{45862D04-B587-48D9-B3D7-08BA6CF43464}" srcOrd="0" destOrd="0" presId="urn:microsoft.com/office/officeart/2005/8/layout/vList2"/>
    <dgm:cxn modelId="{98D93393-0366-40F6-86EA-9794E28F29C9}" srcId="{5FB0502B-4681-4D63-926A-A24DA7CE2E7E}" destId="{1D8A0DAF-4D1D-4317-9AF3-ADE0101A392C}" srcOrd="2" destOrd="0" parTransId="{198F1CEE-73F5-4091-9B92-E77E7EB7809F}" sibTransId="{3369A514-79F9-4EF4-9E8B-9B0E5FC98126}"/>
    <dgm:cxn modelId="{C8327D64-78F7-4C4D-8413-F62D5530A43B}" srcId="{5FB0502B-4681-4D63-926A-A24DA7CE2E7E}" destId="{074206F6-D6CB-484F-A17B-5D7D0DA69E95}" srcOrd="1" destOrd="0" parTransId="{CB7EB8E4-467D-4537-9884-BA4DF6F9A557}" sibTransId="{77D17C81-167C-41AD-B1ED-E19A29B25D07}"/>
    <dgm:cxn modelId="{94DFB034-315E-4CD4-96C2-0A579A684F3F}" type="presParOf" srcId="{DD19778B-8131-4649-A583-08331BFB59BE}" destId="{0B601F47-3BE2-4734-9BFA-98216D506904}" srcOrd="0" destOrd="0" presId="urn:microsoft.com/office/officeart/2005/8/layout/vList2"/>
    <dgm:cxn modelId="{9145A472-1EEC-406A-AB89-5544D340E294}" type="presParOf" srcId="{DD19778B-8131-4649-A583-08331BFB59BE}" destId="{B598D381-4BCC-4FA9-9F2A-27E0983ACFE1}" srcOrd="1" destOrd="0" presId="urn:microsoft.com/office/officeart/2005/8/layout/vList2"/>
    <dgm:cxn modelId="{1AA14D16-9491-473C-A944-0669E287EF65}" type="presParOf" srcId="{DD19778B-8131-4649-A583-08331BFB59BE}" destId="{45862D04-B587-48D9-B3D7-08BA6CF43464}" srcOrd="2" destOrd="0" presId="urn:microsoft.com/office/officeart/2005/8/layout/vList2"/>
    <dgm:cxn modelId="{A87701B7-C82B-4B37-825B-90B6DC5E6A51}" type="presParOf" srcId="{DD19778B-8131-4649-A583-08331BFB59BE}" destId="{CBA8FE0A-B541-405A-B826-AB7E487269F0}" srcOrd="3" destOrd="0" presId="urn:microsoft.com/office/officeart/2005/8/layout/vList2"/>
    <dgm:cxn modelId="{58FC1D24-0FF2-4EDF-A2C7-835BB7DA3DF2}" type="presParOf" srcId="{DD19778B-8131-4649-A583-08331BFB59BE}" destId="{9CE3483B-4A83-4A26-9D9D-0FE6C86F58C9}" srcOrd="4" destOrd="0" presId="urn:microsoft.com/office/officeart/2005/8/layout/vList2"/>
    <dgm:cxn modelId="{C309A4EE-5018-4E18-B140-FEA9B16845E2}" type="presParOf" srcId="{DD19778B-8131-4649-A583-08331BFB59BE}" destId="{F0708C3D-C8E1-4860-A068-A3FBAB2CE2A1}" srcOrd="5" destOrd="0" presId="urn:microsoft.com/office/officeart/2005/8/layout/vList2"/>
    <dgm:cxn modelId="{3A8B6181-FE0E-451B-B163-14E478896E9A}" type="presParOf" srcId="{DD19778B-8131-4649-A583-08331BFB59BE}" destId="{071C95F0-61B4-4010-8CEB-769F31501317}" srcOrd="6" destOrd="0" presId="urn:microsoft.com/office/officeart/2005/8/layout/vList2"/>
    <dgm:cxn modelId="{A7A81208-60C1-46C0-8C89-D1E1B5CCAFCC}" type="presParOf" srcId="{DD19778B-8131-4649-A583-08331BFB59BE}" destId="{D4E96FCC-095C-49F0-956F-5AF6C4903EA8}" srcOrd="7" destOrd="0" presId="urn:microsoft.com/office/officeart/2005/8/layout/vList2"/>
    <dgm:cxn modelId="{94A23C98-A703-4741-B502-8A591D207C24}" type="presParOf" srcId="{DD19778B-8131-4649-A583-08331BFB59BE}" destId="{4DE170F2-E63D-41E0-8499-80CA807536D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E09F0F-74A0-445B-AB4A-3E0DE7AD14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7FE5CE5-983E-4528-8038-41AE97BD0043}">
      <dgm:prSet/>
      <dgm:spPr/>
      <dgm:t>
        <a:bodyPr/>
        <a:lstStyle/>
        <a:p>
          <a:pPr rtl="0"/>
          <a:r>
            <a:rPr lang="sk-SK" smtClean="0"/>
            <a:t>Jednoducho povedané:</a:t>
          </a:r>
          <a:endParaRPr lang="sk-SK"/>
        </a:p>
      </dgm:t>
    </dgm:pt>
    <dgm:pt modelId="{ACE4E874-8236-4B7B-A707-FEC9E1867A9E}" type="parTrans" cxnId="{A0E182B2-F1DF-4229-BFE1-388481E05575}">
      <dgm:prSet/>
      <dgm:spPr/>
      <dgm:t>
        <a:bodyPr/>
        <a:lstStyle/>
        <a:p>
          <a:endParaRPr lang="sk-SK"/>
        </a:p>
      </dgm:t>
    </dgm:pt>
    <dgm:pt modelId="{CCEFD500-DCE4-4A72-A90E-D36001B85BAE}" type="sibTrans" cxnId="{A0E182B2-F1DF-4229-BFE1-388481E05575}">
      <dgm:prSet/>
      <dgm:spPr/>
      <dgm:t>
        <a:bodyPr/>
        <a:lstStyle/>
        <a:p>
          <a:endParaRPr lang="sk-SK"/>
        </a:p>
      </dgm:t>
    </dgm:pt>
    <dgm:pt modelId="{BD573805-4C4D-4848-B689-A4EF9C308EA7}">
      <dgm:prSet/>
      <dgm:spPr/>
      <dgm:t>
        <a:bodyPr/>
        <a:lstStyle/>
        <a:p>
          <a:pPr rtl="0"/>
          <a:r>
            <a:rPr lang="sk-SK" dirty="0" smtClean="0"/>
            <a:t>percentová časť : základ . 100</a:t>
          </a:r>
          <a:endParaRPr lang="sk-SK" dirty="0"/>
        </a:p>
      </dgm:t>
    </dgm:pt>
    <dgm:pt modelId="{7EFA30FA-34DB-4A62-90DC-BBFA885E4299}" type="parTrans" cxnId="{35F3CC90-6065-46B2-AD4C-053E0672C9C3}">
      <dgm:prSet/>
      <dgm:spPr/>
      <dgm:t>
        <a:bodyPr/>
        <a:lstStyle/>
        <a:p>
          <a:endParaRPr lang="sk-SK"/>
        </a:p>
      </dgm:t>
    </dgm:pt>
    <dgm:pt modelId="{444BD17E-05D4-4E3C-B2FD-4FAF26D5CB44}" type="sibTrans" cxnId="{35F3CC90-6065-46B2-AD4C-053E0672C9C3}">
      <dgm:prSet/>
      <dgm:spPr/>
      <dgm:t>
        <a:bodyPr/>
        <a:lstStyle/>
        <a:p>
          <a:endParaRPr lang="sk-SK"/>
        </a:p>
      </dgm:t>
    </dgm:pt>
    <dgm:pt modelId="{D82B80C7-7084-464D-BF42-3625B13E1E89}">
      <dgm:prSet/>
      <dgm:spPr/>
      <dgm:t>
        <a:bodyPr/>
        <a:lstStyle/>
        <a:p>
          <a:pPr rtl="0"/>
          <a:r>
            <a:rPr lang="sk-SK" smtClean="0"/>
            <a:t>38 : 40 . 100</a:t>
          </a:r>
          <a:endParaRPr lang="sk-SK"/>
        </a:p>
      </dgm:t>
    </dgm:pt>
    <dgm:pt modelId="{95DD491F-480A-48F0-85A9-EE711B169600}" type="parTrans" cxnId="{E2947DFC-B509-4984-ABAB-265AFF4A2944}">
      <dgm:prSet/>
      <dgm:spPr/>
      <dgm:t>
        <a:bodyPr/>
        <a:lstStyle/>
        <a:p>
          <a:endParaRPr lang="sk-SK"/>
        </a:p>
      </dgm:t>
    </dgm:pt>
    <dgm:pt modelId="{01D98EFD-72C2-40AD-8DE9-87C79F054ADB}" type="sibTrans" cxnId="{E2947DFC-B509-4984-ABAB-265AFF4A2944}">
      <dgm:prSet/>
      <dgm:spPr/>
      <dgm:t>
        <a:bodyPr/>
        <a:lstStyle/>
        <a:p>
          <a:endParaRPr lang="sk-SK"/>
        </a:p>
      </dgm:t>
    </dgm:pt>
    <dgm:pt modelId="{E1C3A80E-8171-4BF5-9D5A-66D028DA53B9}">
      <dgm:prSet/>
      <dgm:spPr/>
      <dgm:t>
        <a:bodyPr/>
        <a:lstStyle/>
        <a:p>
          <a:pPr rtl="0"/>
          <a:r>
            <a:rPr lang="sk-SK" smtClean="0"/>
            <a:t>Hotovo </a:t>
          </a:r>
          <a:r>
            <a:rPr lang="sk-SK" smtClean="0">
              <a:sym typeface="Wingdings" panose="05000000000000000000" pitchFamily="2" charset="2"/>
            </a:rPr>
            <a:t></a:t>
          </a:r>
          <a:endParaRPr lang="sk-SK"/>
        </a:p>
      </dgm:t>
    </dgm:pt>
    <dgm:pt modelId="{670E1778-1DB0-4946-AD46-A71FCEEC0B95}" type="parTrans" cxnId="{54629644-9EF7-4C16-AD69-2FCC4E1D31F7}">
      <dgm:prSet/>
      <dgm:spPr/>
      <dgm:t>
        <a:bodyPr/>
        <a:lstStyle/>
        <a:p>
          <a:endParaRPr lang="sk-SK"/>
        </a:p>
      </dgm:t>
    </dgm:pt>
    <dgm:pt modelId="{BF4979A2-E0BC-484F-BC41-189A21C55595}" type="sibTrans" cxnId="{54629644-9EF7-4C16-AD69-2FCC4E1D31F7}">
      <dgm:prSet/>
      <dgm:spPr/>
      <dgm:t>
        <a:bodyPr/>
        <a:lstStyle/>
        <a:p>
          <a:endParaRPr lang="sk-SK"/>
        </a:p>
      </dgm:t>
    </dgm:pt>
    <dgm:pt modelId="{32EA0135-7433-4BF7-99B7-5EF78D2BC139}" type="pres">
      <dgm:prSet presAssocID="{75E09F0F-74A0-445B-AB4A-3E0DE7AD14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5382990F-2430-454B-9BDE-97B3BECB21C0}" type="pres">
      <dgm:prSet presAssocID="{27FE5CE5-983E-4528-8038-41AE97BD004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9B6DE50-9601-4709-B39C-BE9776C5D167}" type="pres">
      <dgm:prSet presAssocID="{CCEFD500-DCE4-4A72-A90E-D36001B85BAE}" presName="spacer" presStyleCnt="0"/>
      <dgm:spPr/>
    </dgm:pt>
    <dgm:pt modelId="{7D60D077-650D-4906-96AC-0B907C42FC0A}" type="pres">
      <dgm:prSet presAssocID="{BD573805-4C4D-4848-B689-A4EF9C308EA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DBAC7C9-DB36-41F1-8417-47F76B2F64E9}" type="pres">
      <dgm:prSet presAssocID="{444BD17E-05D4-4E3C-B2FD-4FAF26D5CB44}" presName="spacer" presStyleCnt="0"/>
      <dgm:spPr/>
    </dgm:pt>
    <dgm:pt modelId="{5480B784-66A8-4B2F-884B-E16B10C4C759}" type="pres">
      <dgm:prSet presAssocID="{D82B80C7-7084-464D-BF42-3625B13E1E8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33B880B-C6F7-412E-964F-6EA74D8F7F4F}" type="pres">
      <dgm:prSet presAssocID="{01D98EFD-72C2-40AD-8DE9-87C79F054ADB}" presName="spacer" presStyleCnt="0"/>
      <dgm:spPr/>
    </dgm:pt>
    <dgm:pt modelId="{A581AAE1-A868-4FF8-8536-0BDDBE833FD8}" type="pres">
      <dgm:prSet presAssocID="{E1C3A80E-8171-4BF5-9D5A-66D028DA53B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A0E182B2-F1DF-4229-BFE1-388481E05575}" srcId="{75E09F0F-74A0-445B-AB4A-3E0DE7AD1436}" destId="{27FE5CE5-983E-4528-8038-41AE97BD0043}" srcOrd="0" destOrd="0" parTransId="{ACE4E874-8236-4B7B-A707-FEC9E1867A9E}" sibTransId="{CCEFD500-DCE4-4A72-A90E-D36001B85BAE}"/>
    <dgm:cxn modelId="{9745C448-74A7-4E25-AF3D-64624421C1F3}" type="presOf" srcId="{75E09F0F-74A0-445B-AB4A-3E0DE7AD1436}" destId="{32EA0135-7433-4BF7-99B7-5EF78D2BC139}" srcOrd="0" destOrd="0" presId="urn:microsoft.com/office/officeart/2005/8/layout/vList2"/>
    <dgm:cxn modelId="{319A1189-98BA-483F-BCEC-09B11FE2D352}" type="presOf" srcId="{BD573805-4C4D-4848-B689-A4EF9C308EA7}" destId="{7D60D077-650D-4906-96AC-0B907C42FC0A}" srcOrd="0" destOrd="0" presId="urn:microsoft.com/office/officeart/2005/8/layout/vList2"/>
    <dgm:cxn modelId="{D017640A-47F1-4D82-892C-C015128F7447}" type="presOf" srcId="{E1C3A80E-8171-4BF5-9D5A-66D028DA53B9}" destId="{A581AAE1-A868-4FF8-8536-0BDDBE833FD8}" srcOrd="0" destOrd="0" presId="urn:microsoft.com/office/officeart/2005/8/layout/vList2"/>
    <dgm:cxn modelId="{E2947DFC-B509-4984-ABAB-265AFF4A2944}" srcId="{75E09F0F-74A0-445B-AB4A-3E0DE7AD1436}" destId="{D82B80C7-7084-464D-BF42-3625B13E1E89}" srcOrd="2" destOrd="0" parTransId="{95DD491F-480A-48F0-85A9-EE711B169600}" sibTransId="{01D98EFD-72C2-40AD-8DE9-87C79F054ADB}"/>
    <dgm:cxn modelId="{0DA2C34C-8AAB-4FBA-97F2-E0AFBF2208AC}" type="presOf" srcId="{D82B80C7-7084-464D-BF42-3625B13E1E89}" destId="{5480B784-66A8-4B2F-884B-E16B10C4C759}" srcOrd="0" destOrd="0" presId="urn:microsoft.com/office/officeart/2005/8/layout/vList2"/>
    <dgm:cxn modelId="{134EC4B4-75C6-4E44-B843-4CAFE89781AB}" type="presOf" srcId="{27FE5CE5-983E-4528-8038-41AE97BD0043}" destId="{5382990F-2430-454B-9BDE-97B3BECB21C0}" srcOrd="0" destOrd="0" presId="urn:microsoft.com/office/officeart/2005/8/layout/vList2"/>
    <dgm:cxn modelId="{35F3CC90-6065-46B2-AD4C-053E0672C9C3}" srcId="{75E09F0F-74A0-445B-AB4A-3E0DE7AD1436}" destId="{BD573805-4C4D-4848-B689-A4EF9C308EA7}" srcOrd="1" destOrd="0" parTransId="{7EFA30FA-34DB-4A62-90DC-BBFA885E4299}" sibTransId="{444BD17E-05D4-4E3C-B2FD-4FAF26D5CB44}"/>
    <dgm:cxn modelId="{54629644-9EF7-4C16-AD69-2FCC4E1D31F7}" srcId="{75E09F0F-74A0-445B-AB4A-3E0DE7AD1436}" destId="{E1C3A80E-8171-4BF5-9D5A-66D028DA53B9}" srcOrd="3" destOrd="0" parTransId="{670E1778-1DB0-4946-AD46-A71FCEEC0B95}" sibTransId="{BF4979A2-E0BC-484F-BC41-189A21C55595}"/>
    <dgm:cxn modelId="{5B03A02C-5A82-46BD-9DD6-1BC1F1A03043}" type="presParOf" srcId="{32EA0135-7433-4BF7-99B7-5EF78D2BC139}" destId="{5382990F-2430-454B-9BDE-97B3BECB21C0}" srcOrd="0" destOrd="0" presId="urn:microsoft.com/office/officeart/2005/8/layout/vList2"/>
    <dgm:cxn modelId="{136ECD5B-4912-4F19-9D82-D65DF6AAA30B}" type="presParOf" srcId="{32EA0135-7433-4BF7-99B7-5EF78D2BC139}" destId="{79B6DE50-9601-4709-B39C-BE9776C5D167}" srcOrd="1" destOrd="0" presId="urn:microsoft.com/office/officeart/2005/8/layout/vList2"/>
    <dgm:cxn modelId="{9268D225-A080-4DC6-B64D-B6B1FC1B4BEA}" type="presParOf" srcId="{32EA0135-7433-4BF7-99B7-5EF78D2BC139}" destId="{7D60D077-650D-4906-96AC-0B907C42FC0A}" srcOrd="2" destOrd="0" presId="urn:microsoft.com/office/officeart/2005/8/layout/vList2"/>
    <dgm:cxn modelId="{A5178276-86A2-4FCB-92AA-70BFC0749E8B}" type="presParOf" srcId="{32EA0135-7433-4BF7-99B7-5EF78D2BC139}" destId="{2DBAC7C9-DB36-41F1-8417-47F76B2F64E9}" srcOrd="3" destOrd="0" presId="urn:microsoft.com/office/officeart/2005/8/layout/vList2"/>
    <dgm:cxn modelId="{A7D564FA-B464-46D3-814C-92659295505A}" type="presParOf" srcId="{32EA0135-7433-4BF7-99B7-5EF78D2BC139}" destId="{5480B784-66A8-4B2F-884B-E16B10C4C759}" srcOrd="4" destOrd="0" presId="urn:microsoft.com/office/officeart/2005/8/layout/vList2"/>
    <dgm:cxn modelId="{6EC6A2B1-8332-445E-BF4C-C3935B8A5E3F}" type="presParOf" srcId="{32EA0135-7433-4BF7-99B7-5EF78D2BC139}" destId="{233B880B-C6F7-412E-964F-6EA74D8F7F4F}" srcOrd="5" destOrd="0" presId="urn:microsoft.com/office/officeart/2005/8/layout/vList2"/>
    <dgm:cxn modelId="{56D11E3F-8B1E-46DF-B991-0EBD46D3983C}" type="presParOf" srcId="{32EA0135-7433-4BF7-99B7-5EF78D2BC139}" destId="{A581AAE1-A868-4FF8-8536-0BDDBE833F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6D43C-053A-4936-8FEE-0D199C62F45E}">
      <dsp:nvSpPr>
        <dsp:cNvPr id="0" name=""/>
        <dsp:cNvSpPr/>
      </dsp:nvSpPr>
      <dsp:spPr>
        <a:xfrm>
          <a:off x="0" y="0"/>
          <a:ext cx="8486364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600" kern="1200" dirty="0" smtClean="0">
              <a:solidFill>
                <a:srgbClr val="C00000"/>
              </a:solidFill>
            </a:rPr>
            <a:t>Základ </a:t>
          </a:r>
          <a:r>
            <a:rPr lang="sk-SK" sz="2600" kern="1200" dirty="0" smtClean="0"/>
            <a:t>= celok = 100 % (napríklad 200€)</a:t>
          </a:r>
          <a:endParaRPr lang="sk-SK" sz="2600" kern="1200" dirty="0"/>
        </a:p>
      </dsp:txBody>
      <dsp:txXfrm>
        <a:off x="50420" y="50420"/>
        <a:ext cx="8385524" cy="932014"/>
      </dsp:txXfrm>
    </dsp:sp>
    <dsp:sp modelId="{604047EA-6C03-4320-A843-2BBB2440D016}">
      <dsp:nvSpPr>
        <dsp:cNvPr id="0" name=""/>
        <dsp:cNvSpPr/>
      </dsp:nvSpPr>
      <dsp:spPr>
        <a:xfrm>
          <a:off x="0" y="1154136"/>
          <a:ext cx="8486364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600" kern="1200" dirty="0" smtClean="0">
              <a:solidFill>
                <a:srgbClr val="C00000"/>
              </a:solidFill>
            </a:rPr>
            <a:t>Percentová časť </a:t>
          </a:r>
          <a:r>
            <a:rPr lang="sk-SK" sz="2600" kern="1200" dirty="0" smtClean="0"/>
            <a:t>= časť základu (napríklad 100 €)</a:t>
          </a:r>
          <a:endParaRPr lang="sk-SK" sz="2600" kern="1200" dirty="0"/>
        </a:p>
      </dsp:txBody>
      <dsp:txXfrm>
        <a:off x="50420" y="1204556"/>
        <a:ext cx="8385524" cy="932014"/>
      </dsp:txXfrm>
    </dsp:sp>
    <dsp:sp modelId="{F840C942-B3A0-404F-B19F-C21AEC0460DC}">
      <dsp:nvSpPr>
        <dsp:cNvPr id="0" name=""/>
        <dsp:cNvSpPr/>
      </dsp:nvSpPr>
      <dsp:spPr>
        <a:xfrm>
          <a:off x="0" y="2261870"/>
          <a:ext cx="8486364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600" kern="1200" dirty="0" smtClean="0">
              <a:solidFill>
                <a:srgbClr val="C00000"/>
              </a:solidFill>
            </a:rPr>
            <a:t>Počet percent </a:t>
          </a:r>
          <a:r>
            <a:rPr lang="sk-SK" sz="2600" kern="1200" dirty="0" smtClean="0"/>
            <a:t>= určuje koľko stotín zo základu tvorí percentová časť (napríklad 50% )</a:t>
          </a:r>
          <a:endParaRPr lang="sk-SK" sz="2600" kern="1200" dirty="0"/>
        </a:p>
      </dsp:txBody>
      <dsp:txXfrm>
        <a:off x="50420" y="2312290"/>
        <a:ext cx="8385524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86095-6830-4329-9F48-B1E1D769355E}">
      <dsp:nvSpPr>
        <dsp:cNvPr id="0" name=""/>
        <dsp:cNvSpPr/>
      </dsp:nvSpPr>
      <dsp:spPr>
        <a:xfrm>
          <a:off x="0" y="76760"/>
          <a:ext cx="7196327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500" kern="1200" dirty="0" smtClean="0"/>
            <a:t>3% z 800</a:t>
          </a:r>
          <a:endParaRPr lang="sk-SK" sz="2500" kern="1200" dirty="0"/>
        </a:p>
      </dsp:txBody>
      <dsp:txXfrm>
        <a:off x="28557" y="105317"/>
        <a:ext cx="7139213" cy="527886"/>
      </dsp:txXfrm>
    </dsp:sp>
    <dsp:sp modelId="{46263379-A69D-4083-AABF-8C5CD1F1593B}">
      <dsp:nvSpPr>
        <dsp:cNvPr id="0" name=""/>
        <dsp:cNvSpPr/>
      </dsp:nvSpPr>
      <dsp:spPr>
        <a:xfrm>
          <a:off x="0" y="733760"/>
          <a:ext cx="7196327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500" kern="1200" dirty="0" smtClean="0"/>
            <a:t>POMOCOU 1%</a:t>
          </a:r>
          <a:endParaRPr lang="sk-SK" sz="2500" kern="1200" dirty="0"/>
        </a:p>
      </dsp:txBody>
      <dsp:txXfrm>
        <a:off x="28557" y="762317"/>
        <a:ext cx="7139213" cy="527886"/>
      </dsp:txXfrm>
    </dsp:sp>
    <dsp:sp modelId="{B6C07EC5-5E49-4F2E-B7FB-FC21E7F2EEFC}">
      <dsp:nvSpPr>
        <dsp:cNvPr id="0" name=""/>
        <dsp:cNvSpPr/>
      </dsp:nvSpPr>
      <dsp:spPr>
        <a:xfrm>
          <a:off x="0" y="1390760"/>
          <a:ext cx="7196327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500" kern="1200" dirty="0" smtClean="0"/>
            <a:t>1% z 800 vypočítam takto:  800 : 100 = 8</a:t>
          </a:r>
          <a:endParaRPr lang="sk-SK" sz="2500" kern="1200" dirty="0"/>
        </a:p>
      </dsp:txBody>
      <dsp:txXfrm>
        <a:off x="28557" y="1419317"/>
        <a:ext cx="7139213" cy="527886"/>
      </dsp:txXfrm>
    </dsp:sp>
    <dsp:sp modelId="{619F7E85-B761-4EB2-9077-F6F856204C79}">
      <dsp:nvSpPr>
        <dsp:cNvPr id="0" name=""/>
        <dsp:cNvSpPr/>
      </dsp:nvSpPr>
      <dsp:spPr>
        <a:xfrm>
          <a:off x="0" y="2047760"/>
          <a:ext cx="7196327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500" kern="1200" dirty="0" smtClean="0"/>
            <a:t>Takže 3% sú 3x viac a teda: 3% sú 8 . 3 = 24</a:t>
          </a:r>
          <a:endParaRPr lang="sk-SK" sz="2500" kern="1200" dirty="0"/>
        </a:p>
      </dsp:txBody>
      <dsp:txXfrm>
        <a:off x="28557" y="2076317"/>
        <a:ext cx="7139213" cy="527886"/>
      </dsp:txXfrm>
    </dsp:sp>
    <dsp:sp modelId="{BA3C9CD6-B6D2-4B30-981C-BFE835A6DFA4}">
      <dsp:nvSpPr>
        <dsp:cNvPr id="0" name=""/>
        <dsp:cNvSpPr/>
      </dsp:nvSpPr>
      <dsp:spPr>
        <a:xfrm>
          <a:off x="0" y="2704760"/>
          <a:ext cx="7196327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500" kern="1200" dirty="0" smtClean="0"/>
            <a:t>3% z 800 je 24</a:t>
          </a:r>
          <a:endParaRPr lang="sk-SK" sz="2500" kern="1200" dirty="0"/>
        </a:p>
      </dsp:txBody>
      <dsp:txXfrm>
        <a:off x="28557" y="2733317"/>
        <a:ext cx="7139213" cy="527886"/>
      </dsp:txXfrm>
    </dsp:sp>
    <dsp:sp modelId="{F9A04BCB-E5DB-48BC-B111-2E47789798FD}">
      <dsp:nvSpPr>
        <dsp:cNvPr id="0" name=""/>
        <dsp:cNvSpPr/>
      </dsp:nvSpPr>
      <dsp:spPr>
        <a:xfrm>
          <a:off x="0" y="3361760"/>
          <a:ext cx="7196327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500" kern="1200" dirty="0" smtClean="0"/>
            <a:t>Všimnite si skrátený výpočet:</a:t>
          </a:r>
          <a:endParaRPr lang="sk-SK" sz="2500" kern="1200" dirty="0"/>
        </a:p>
      </dsp:txBody>
      <dsp:txXfrm>
        <a:off x="28557" y="3390317"/>
        <a:ext cx="7139213" cy="527886"/>
      </dsp:txXfrm>
    </dsp:sp>
    <dsp:sp modelId="{72C68EDC-7DE3-45B0-9153-F0B7258B4378}">
      <dsp:nvSpPr>
        <dsp:cNvPr id="0" name=""/>
        <dsp:cNvSpPr/>
      </dsp:nvSpPr>
      <dsp:spPr>
        <a:xfrm>
          <a:off x="0" y="4018760"/>
          <a:ext cx="7196327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500" kern="1200" dirty="0" smtClean="0"/>
            <a:t>800 : 100 . 3 = 24</a:t>
          </a:r>
          <a:endParaRPr lang="sk-SK" sz="2500" kern="1200" dirty="0"/>
        </a:p>
      </dsp:txBody>
      <dsp:txXfrm>
        <a:off x="28557" y="4047317"/>
        <a:ext cx="7139213" cy="527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DF615-2936-4C3C-B6C9-D600204F06AA}">
      <dsp:nvSpPr>
        <dsp:cNvPr id="0" name=""/>
        <dsp:cNvSpPr/>
      </dsp:nvSpPr>
      <dsp:spPr>
        <a:xfrm>
          <a:off x="0" y="57306"/>
          <a:ext cx="324036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 dirty="0" smtClean="0"/>
            <a:t>Čo predstavuje 40 bodov?</a:t>
          </a:r>
          <a:endParaRPr lang="sk-SK" sz="2200" kern="1200" dirty="0"/>
        </a:p>
      </dsp:txBody>
      <dsp:txXfrm>
        <a:off x="57015" y="114321"/>
        <a:ext cx="3126330" cy="1053922"/>
      </dsp:txXfrm>
    </dsp:sp>
    <dsp:sp modelId="{FE6B336B-F6C9-4BBC-AFE8-3BD6EE3B63F5}">
      <dsp:nvSpPr>
        <dsp:cNvPr id="0" name=""/>
        <dsp:cNvSpPr/>
      </dsp:nvSpPr>
      <dsp:spPr>
        <a:xfrm>
          <a:off x="0" y="1280198"/>
          <a:ext cx="324036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 smtClean="0"/>
            <a:t>Čo predstavuje 38 bodov?</a:t>
          </a:r>
          <a:endParaRPr lang="sk-SK" sz="2200" kern="1200"/>
        </a:p>
      </dsp:txBody>
      <dsp:txXfrm>
        <a:off x="57015" y="1337213"/>
        <a:ext cx="3126330" cy="1053922"/>
      </dsp:txXfrm>
    </dsp:sp>
    <dsp:sp modelId="{80948A13-9BBD-4951-9E6F-2E813C187BA0}">
      <dsp:nvSpPr>
        <dsp:cNvPr id="0" name=""/>
        <dsp:cNvSpPr/>
      </dsp:nvSpPr>
      <dsp:spPr>
        <a:xfrm>
          <a:off x="0" y="2511510"/>
          <a:ext cx="324036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 smtClean="0"/>
            <a:t>Ktorú veličinu / neznámu potrebujem vypočítať?</a:t>
          </a:r>
          <a:endParaRPr lang="sk-SK" sz="2200" kern="1200"/>
        </a:p>
      </dsp:txBody>
      <dsp:txXfrm>
        <a:off x="57015" y="2568525"/>
        <a:ext cx="3126330" cy="10539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DF615-2936-4C3C-B6C9-D600204F06AA}">
      <dsp:nvSpPr>
        <dsp:cNvPr id="0" name=""/>
        <dsp:cNvSpPr/>
      </dsp:nvSpPr>
      <dsp:spPr>
        <a:xfrm>
          <a:off x="0" y="113597"/>
          <a:ext cx="4032299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základ</a:t>
          </a:r>
          <a:endParaRPr lang="sk-SK" sz="4000" kern="1200" dirty="0"/>
        </a:p>
      </dsp:txBody>
      <dsp:txXfrm>
        <a:off x="45692" y="159289"/>
        <a:ext cx="3940915" cy="844616"/>
      </dsp:txXfrm>
    </dsp:sp>
    <dsp:sp modelId="{FE6B336B-F6C9-4BBC-AFE8-3BD6EE3B63F5}">
      <dsp:nvSpPr>
        <dsp:cNvPr id="0" name=""/>
        <dsp:cNvSpPr/>
      </dsp:nvSpPr>
      <dsp:spPr>
        <a:xfrm>
          <a:off x="0" y="1296146"/>
          <a:ext cx="4032299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percentovú časť</a:t>
          </a:r>
          <a:endParaRPr lang="sk-SK" sz="4000" kern="1200" dirty="0"/>
        </a:p>
      </dsp:txBody>
      <dsp:txXfrm>
        <a:off x="45692" y="1341838"/>
        <a:ext cx="3940915" cy="844616"/>
      </dsp:txXfrm>
    </dsp:sp>
    <dsp:sp modelId="{80948A13-9BBD-4951-9E6F-2E813C187BA0}">
      <dsp:nvSpPr>
        <dsp:cNvPr id="0" name=""/>
        <dsp:cNvSpPr/>
      </dsp:nvSpPr>
      <dsp:spPr>
        <a:xfrm>
          <a:off x="0" y="2520281"/>
          <a:ext cx="4032299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počet percent</a:t>
          </a:r>
          <a:endParaRPr lang="sk-SK" sz="4000" kern="1200" dirty="0"/>
        </a:p>
      </dsp:txBody>
      <dsp:txXfrm>
        <a:off x="45692" y="2565973"/>
        <a:ext cx="3940915" cy="844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DF615-2936-4C3C-B6C9-D600204F06AA}">
      <dsp:nvSpPr>
        <dsp:cNvPr id="0" name=""/>
        <dsp:cNvSpPr/>
      </dsp:nvSpPr>
      <dsp:spPr>
        <a:xfrm>
          <a:off x="0" y="57306"/>
          <a:ext cx="324036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 dirty="0" smtClean="0"/>
            <a:t>Ak je 40 bodov základ, koľko je to %?</a:t>
          </a:r>
          <a:endParaRPr lang="sk-SK" sz="2200" kern="1200" dirty="0"/>
        </a:p>
      </dsp:txBody>
      <dsp:txXfrm>
        <a:off x="57015" y="114321"/>
        <a:ext cx="3126330" cy="1053922"/>
      </dsp:txXfrm>
    </dsp:sp>
    <dsp:sp modelId="{FE6B336B-F6C9-4BBC-AFE8-3BD6EE3B63F5}">
      <dsp:nvSpPr>
        <dsp:cNvPr id="0" name=""/>
        <dsp:cNvSpPr/>
      </dsp:nvSpPr>
      <dsp:spPr>
        <a:xfrm>
          <a:off x="0" y="1280198"/>
          <a:ext cx="324036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 dirty="0" smtClean="0"/>
            <a:t>Ak viem, že 100% je 40 bodov, koľko je 1%?</a:t>
          </a:r>
          <a:endParaRPr lang="sk-SK" sz="2200" kern="1200" dirty="0"/>
        </a:p>
      </dsp:txBody>
      <dsp:txXfrm>
        <a:off x="57015" y="1337213"/>
        <a:ext cx="3126330" cy="1053922"/>
      </dsp:txXfrm>
    </dsp:sp>
    <dsp:sp modelId="{80948A13-9BBD-4951-9E6F-2E813C187BA0}">
      <dsp:nvSpPr>
        <dsp:cNvPr id="0" name=""/>
        <dsp:cNvSpPr/>
      </dsp:nvSpPr>
      <dsp:spPr>
        <a:xfrm>
          <a:off x="0" y="2511510"/>
          <a:ext cx="324036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 dirty="0" smtClean="0"/>
            <a:t>Ako zistím, koľko percent je teda 38 bodov?</a:t>
          </a:r>
          <a:endParaRPr lang="sk-SK" sz="2200" kern="1200" dirty="0"/>
        </a:p>
      </dsp:txBody>
      <dsp:txXfrm>
        <a:off x="57015" y="2568525"/>
        <a:ext cx="3126330" cy="10539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DF615-2936-4C3C-B6C9-D600204F06AA}">
      <dsp:nvSpPr>
        <dsp:cNvPr id="0" name=""/>
        <dsp:cNvSpPr/>
      </dsp:nvSpPr>
      <dsp:spPr>
        <a:xfrm>
          <a:off x="0" y="0"/>
          <a:ext cx="4032299" cy="1006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smtClean="0"/>
            <a:t>100%</a:t>
          </a:r>
          <a:endParaRPr lang="sk-SK" sz="4300" kern="1200" dirty="0"/>
        </a:p>
      </dsp:txBody>
      <dsp:txXfrm>
        <a:off x="49119" y="49119"/>
        <a:ext cx="3934061" cy="907962"/>
      </dsp:txXfrm>
    </dsp:sp>
    <dsp:sp modelId="{FE6B336B-F6C9-4BBC-AFE8-3BD6EE3B63F5}">
      <dsp:nvSpPr>
        <dsp:cNvPr id="0" name=""/>
        <dsp:cNvSpPr/>
      </dsp:nvSpPr>
      <dsp:spPr>
        <a:xfrm>
          <a:off x="0" y="1225751"/>
          <a:ext cx="4032299" cy="1006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smtClean="0"/>
            <a:t>40:100 = 0,4</a:t>
          </a:r>
          <a:endParaRPr lang="sk-SK" sz="4300" kern="1200" dirty="0"/>
        </a:p>
      </dsp:txBody>
      <dsp:txXfrm>
        <a:off x="49119" y="1274870"/>
        <a:ext cx="3934061" cy="907962"/>
      </dsp:txXfrm>
    </dsp:sp>
    <dsp:sp modelId="{80948A13-9BBD-4951-9E6F-2E813C187BA0}">
      <dsp:nvSpPr>
        <dsp:cNvPr id="0" name=""/>
        <dsp:cNvSpPr/>
      </dsp:nvSpPr>
      <dsp:spPr>
        <a:xfrm>
          <a:off x="0" y="2541697"/>
          <a:ext cx="4032299" cy="1006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smtClean="0"/>
            <a:t>38 : 0,4 = 95%</a:t>
          </a:r>
          <a:endParaRPr lang="sk-SK" sz="4300" kern="1200" dirty="0"/>
        </a:p>
      </dsp:txBody>
      <dsp:txXfrm>
        <a:off x="49119" y="2590816"/>
        <a:ext cx="3934061" cy="9079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01F47-3BE2-4734-9BFA-98216D506904}">
      <dsp:nvSpPr>
        <dsp:cNvPr id="0" name=""/>
        <dsp:cNvSpPr/>
      </dsp:nvSpPr>
      <dsp:spPr>
        <a:xfrm>
          <a:off x="0" y="87605"/>
          <a:ext cx="494179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/>
            <a:t>38 : 40 = 0,95</a:t>
          </a:r>
          <a:endParaRPr lang="sk-SK" sz="2000" kern="1200" dirty="0"/>
        </a:p>
      </dsp:txBody>
      <dsp:txXfrm>
        <a:off x="37125" y="124730"/>
        <a:ext cx="4867540" cy="686250"/>
      </dsp:txXfrm>
    </dsp:sp>
    <dsp:sp modelId="{45862D04-B587-48D9-B3D7-08BA6CF43464}">
      <dsp:nvSpPr>
        <dsp:cNvPr id="0" name=""/>
        <dsp:cNvSpPr/>
      </dsp:nvSpPr>
      <dsp:spPr>
        <a:xfrm>
          <a:off x="0" y="905706"/>
          <a:ext cx="494179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/>
            <a:t>Des. číslo 0,95 vyjadruje akú časť predstavuje 38 zo 40</a:t>
          </a:r>
          <a:endParaRPr lang="sk-SK" sz="2000" kern="1200" dirty="0"/>
        </a:p>
      </dsp:txBody>
      <dsp:txXfrm>
        <a:off x="37125" y="942831"/>
        <a:ext cx="4867540" cy="686250"/>
      </dsp:txXfrm>
    </dsp:sp>
    <dsp:sp modelId="{9CE3483B-4A83-4A26-9D9D-0FE6C86F58C9}">
      <dsp:nvSpPr>
        <dsp:cNvPr id="0" name=""/>
        <dsp:cNvSpPr/>
      </dsp:nvSpPr>
      <dsp:spPr>
        <a:xfrm>
          <a:off x="0" y="1723806"/>
          <a:ext cx="494179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/>
            <a:t>na percentá to prepíšeme takto:</a:t>
          </a:r>
          <a:endParaRPr lang="sk-SK" sz="2000" kern="1200" dirty="0"/>
        </a:p>
      </dsp:txBody>
      <dsp:txXfrm>
        <a:off x="37125" y="1760931"/>
        <a:ext cx="4867540" cy="686250"/>
      </dsp:txXfrm>
    </dsp:sp>
    <dsp:sp modelId="{071C95F0-61B4-4010-8CEB-769F31501317}">
      <dsp:nvSpPr>
        <dsp:cNvPr id="0" name=""/>
        <dsp:cNvSpPr/>
      </dsp:nvSpPr>
      <dsp:spPr>
        <a:xfrm>
          <a:off x="0" y="2541906"/>
          <a:ext cx="494179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sk-SK" sz="20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sk-SK" sz="2000" b="0" i="1" kern="1200" smtClean="0">
                      <a:latin typeface="Cambria Math" panose="02040503050406030204" pitchFamily="18" charset="0"/>
                    </a:rPr>
                    <m:t>38</m:t>
                  </m:r>
                </m:num>
                <m:den>
                  <m:r>
                    <a:rPr lang="sk-SK" sz="2000" b="0" i="1" kern="1200" smtClean="0">
                      <a:latin typeface="Cambria Math" panose="02040503050406030204" pitchFamily="18" charset="0"/>
                    </a:rPr>
                    <m:t>40</m:t>
                  </m:r>
                </m:den>
              </m:f>
            </m:oMath>
          </a14:m>
          <a:r>
            <a:rPr lang="sk-SK" sz="2000" kern="1200" dirty="0"/>
            <a:t> </a:t>
          </a:r>
          <a:r>
            <a:rPr lang="sk-SK" sz="2000" kern="1200" dirty="0" smtClean="0"/>
            <a:t>.100= 0,95. 100 = 95%</a:t>
          </a:r>
          <a:endParaRPr lang="sk-SK" sz="2000" kern="1200" dirty="0"/>
        </a:p>
      </dsp:txBody>
      <dsp:txXfrm>
        <a:off x="37125" y="2579031"/>
        <a:ext cx="4867540" cy="686250"/>
      </dsp:txXfrm>
    </dsp:sp>
    <dsp:sp modelId="{4DE170F2-E63D-41E0-8499-80CA807536D2}">
      <dsp:nvSpPr>
        <dsp:cNvPr id="0" name=""/>
        <dsp:cNvSpPr/>
      </dsp:nvSpPr>
      <dsp:spPr>
        <a:xfrm>
          <a:off x="0" y="3360006"/>
          <a:ext cx="494179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smtClean="0"/>
            <a:t>takto počítajú učitelia </a:t>
          </a:r>
          <a:r>
            <a:rPr lang="sk-SK" sz="2000" kern="1200" smtClean="0">
              <a:sym typeface="Wingdings" panose="05000000000000000000" pitchFamily="2" charset="2"/>
            </a:rPr>
            <a:t></a:t>
          </a:r>
          <a:endParaRPr lang="sk-SK" sz="2000" kern="1200"/>
        </a:p>
      </dsp:txBody>
      <dsp:txXfrm>
        <a:off x="37125" y="3397131"/>
        <a:ext cx="4867540" cy="6862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2990F-2430-454B-9BDE-97B3BECB21C0}">
      <dsp:nvSpPr>
        <dsp:cNvPr id="0" name=""/>
        <dsp:cNvSpPr/>
      </dsp:nvSpPr>
      <dsp:spPr>
        <a:xfrm>
          <a:off x="0" y="42977"/>
          <a:ext cx="3816424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500" kern="1200" smtClean="0"/>
            <a:t>Jednoducho povedané:</a:t>
          </a:r>
          <a:endParaRPr lang="sk-SK" sz="2500" kern="1200"/>
        </a:p>
      </dsp:txBody>
      <dsp:txXfrm>
        <a:off x="46406" y="89383"/>
        <a:ext cx="3723612" cy="857813"/>
      </dsp:txXfrm>
    </dsp:sp>
    <dsp:sp modelId="{7D60D077-650D-4906-96AC-0B907C42FC0A}">
      <dsp:nvSpPr>
        <dsp:cNvPr id="0" name=""/>
        <dsp:cNvSpPr/>
      </dsp:nvSpPr>
      <dsp:spPr>
        <a:xfrm>
          <a:off x="0" y="1065602"/>
          <a:ext cx="3816424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500" kern="1200" dirty="0" smtClean="0"/>
            <a:t>percentová časť : základ . 100</a:t>
          </a:r>
          <a:endParaRPr lang="sk-SK" sz="2500" kern="1200" dirty="0"/>
        </a:p>
      </dsp:txBody>
      <dsp:txXfrm>
        <a:off x="46406" y="1112008"/>
        <a:ext cx="3723612" cy="857813"/>
      </dsp:txXfrm>
    </dsp:sp>
    <dsp:sp modelId="{5480B784-66A8-4B2F-884B-E16B10C4C759}">
      <dsp:nvSpPr>
        <dsp:cNvPr id="0" name=""/>
        <dsp:cNvSpPr/>
      </dsp:nvSpPr>
      <dsp:spPr>
        <a:xfrm>
          <a:off x="0" y="2088228"/>
          <a:ext cx="3816424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500" kern="1200" smtClean="0"/>
            <a:t>38 : 40 . 100</a:t>
          </a:r>
          <a:endParaRPr lang="sk-SK" sz="2500" kern="1200"/>
        </a:p>
      </dsp:txBody>
      <dsp:txXfrm>
        <a:off x="46406" y="2134634"/>
        <a:ext cx="3723612" cy="857813"/>
      </dsp:txXfrm>
    </dsp:sp>
    <dsp:sp modelId="{A581AAE1-A868-4FF8-8536-0BDDBE833FD8}">
      <dsp:nvSpPr>
        <dsp:cNvPr id="0" name=""/>
        <dsp:cNvSpPr/>
      </dsp:nvSpPr>
      <dsp:spPr>
        <a:xfrm>
          <a:off x="0" y="3110853"/>
          <a:ext cx="3816424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500" kern="1200" smtClean="0"/>
            <a:t>Hotovo </a:t>
          </a:r>
          <a:r>
            <a:rPr lang="sk-SK" sz="2500" kern="1200" smtClean="0">
              <a:sym typeface="Wingdings" panose="05000000000000000000" pitchFamily="2" charset="2"/>
            </a:rPr>
            <a:t></a:t>
          </a:r>
          <a:endParaRPr lang="sk-SK" sz="2500" kern="1200"/>
        </a:p>
      </dsp:txBody>
      <dsp:txXfrm>
        <a:off x="46406" y="3157259"/>
        <a:ext cx="3723612" cy="8578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B546F-AF7E-4445-8CB8-EA7353AF0A97}">
      <dsp:nvSpPr>
        <dsp:cNvPr id="0" name=""/>
        <dsp:cNvSpPr/>
      </dsp:nvSpPr>
      <dsp:spPr>
        <a:xfrm>
          <a:off x="0" y="499672"/>
          <a:ext cx="684076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kern="1200" smtClean="0"/>
            <a:t>Základ: 780</a:t>
          </a:r>
          <a:endParaRPr lang="sk-SK" sz="3000" kern="1200"/>
        </a:p>
      </dsp:txBody>
      <dsp:txXfrm>
        <a:off x="34269" y="533941"/>
        <a:ext cx="6772222" cy="633462"/>
      </dsp:txXfrm>
    </dsp:sp>
    <dsp:sp modelId="{3EF10486-4B7C-49EC-A894-588256A7DD36}">
      <dsp:nvSpPr>
        <dsp:cNvPr id="0" name=""/>
        <dsp:cNvSpPr/>
      </dsp:nvSpPr>
      <dsp:spPr>
        <a:xfrm>
          <a:off x="0" y="1288072"/>
          <a:ext cx="684076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kern="1200" smtClean="0"/>
            <a:t>Percentová časť: 420</a:t>
          </a:r>
          <a:endParaRPr lang="sk-SK" sz="3000" kern="1200"/>
        </a:p>
      </dsp:txBody>
      <dsp:txXfrm>
        <a:off x="34269" y="1322341"/>
        <a:ext cx="6772222" cy="633462"/>
      </dsp:txXfrm>
    </dsp:sp>
    <dsp:sp modelId="{B7063E60-E831-4B3E-A727-573E46B181C9}">
      <dsp:nvSpPr>
        <dsp:cNvPr id="0" name=""/>
        <dsp:cNvSpPr/>
      </dsp:nvSpPr>
      <dsp:spPr>
        <a:xfrm>
          <a:off x="0" y="2076472"/>
          <a:ext cx="684076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kern="1200" smtClean="0"/>
            <a:t>Výpočet: 420 : 780 . 100 = 53,84615...</a:t>
          </a:r>
          <a:endParaRPr lang="sk-SK" sz="3000" kern="1200"/>
        </a:p>
      </dsp:txBody>
      <dsp:txXfrm>
        <a:off x="34269" y="2110741"/>
        <a:ext cx="6772222" cy="633462"/>
      </dsp:txXfrm>
    </dsp:sp>
    <dsp:sp modelId="{E3839C13-161E-4733-8F73-728A4A3CF940}">
      <dsp:nvSpPr>
        <dsp:cNvPr id="0" name=""/>
        <dsp:cNvSpPr/>
      </dsp:nvSpPr>
      <dsp:spPr>
        <a:xfrm>
          <a:off x="0" y="2864872"/>
          <a:ext cx="684076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kern="1200" smtClean="0"/>
            <a:t>Školu navštevuje 53,85% dievčat.</a:t>
          </a:r>
          <a:endParaRPr lang="sk-SK" sz="3000" kern="1200"/>
        </a:p>
      </dsp:txBody>
      <dsp:txXfrm>
        <a:off x="34269" y="2899141"/>
        <a:ext cx="6772222" cy="63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68F3A-463D-403E-B6F6-8138E9547D9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649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80AF0-7894-460D-9255-7B9936DE56A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84348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6BE8-D824-4705-A23C-F0C757DE465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209636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0E85C-E3C4-417C-B529-5B40C37910A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673011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37F23-98DF-4BCD-BE4D-F4D1194404E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7199322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66352-10C5-44DD-9AE2-FDFB5DCD591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49351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0C802-EE26-4DF5-9D0D-04A574246D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9023901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59D8-2DDC-4E91-ADDE-AB9C45BBDD4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6539555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EA8A2-53F2-4331-99D3-D17CB72865C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3793929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BB3EF-BC38-4ADC-B9C7-BD39065503A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2716389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68FC-E3CF-45EF-BAAF-0B3E7357ED7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609611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89E19-6C18-482E-A5AD-06F622071D0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6125314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BF8D4-D8CB-409E-8897-2343D16EC20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0786813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EE0A3-7080-495E-8F44-EDB8CB7BA31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2494829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003F6-3D66-43C0-A85C-E1EBD7DC7F7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0116499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920E3-F025-4646-8AE2-A2CF01F7C6D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2833739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35529-8167-4292-9F29-816066052CF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9009191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63FE9-4B9C-46AF-A529-156364C7A10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7821365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1089-76E0-41F4-96A0-AE0B4F06365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7628195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4BEE3-4547-49C5-BF43-FF482270E58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5508933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FEAD7-DC05-4F9A-8CA4-62F61720055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7369326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F9AC1-066D-4B4E-821B-52EECEAB0E0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397308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3CFE6-F7B1-4D65-9FD3-BCAE95F7112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5395950"/>
      </p:ext>
    </p:extLst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ADF9-3631-4DAD-BED4-6771A9D6133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8944511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67F3B-3A7C-4C77-B6BE-C1873CB2CE8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1384226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15FA1-78D9-4206-8266-2F03583CAC2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438458"/>
      </p:ext>
    </p:extLst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EAF71-4D03-49EA-AF85-CA36B5C799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111994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F7D09-4B3C-4B53-8976-6B90B64393D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757533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67227-5414-421D-8BD5-0A5BE9A682B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991495"/>
      </p:ext>
    </p:extLst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13280-FC58-43F7-9CC3-D3B8BD0364C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83978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A7C8C-33B0-4449-BB5C-F661FA5ACE8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949600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4C1FE-1AFA-4EE0-AE01-67938730791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412958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329AF-7753-4B42-8A40-D25A74AFFEA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6126234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AF3A6-32AE-4771-B32E-C3A712CA713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101157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064E7-5BCA-4D05-BA38-ACFC5B17460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689572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EFFC5-0C8C-4C15-8372-2191A36DA64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7705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/>
            </a:lvl1pPr>
          </a:lstStyle>
          <a:p>
            <a:pPr>
              <a:defRPr/>
            </a:pPr>
            <a:fld id="{F3EB0258-C987-44C9-886C-2028A88C630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k-SK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315CD2-8F9A-48A1-B3DF-D589F5E7247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80DC0A-B18B-46C7-A298-1A342D05DA8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11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65175"/>
            <a:ext cx="179387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2411413" y="1052513"/>
            <a:ext cx="4838700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6600" b="1" u="none">
                <a:solidFill>
                  <a:srgbClr val="C00000"/>
                </a:solidFill>
              </a:rPr>
              <a:t>PERCENTÁ</a:t>
            </a:r>
          </a:p>
          <a:p>
            <a:r>
              <a:rPr lang="sk-SK" sz="2800" b="1" u="none">
                <a:solidFill>
                  <a:srgbClr val="C00000"/>
                </a:solidFill>
              </a:rPr>
              <a:t>Počet percent</a:t>
            </a:r>
          </a:p>
        </p:txBody>
      </p:sp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5697538" y="5157788"/>
            <a:ext cx="27019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sk-SK" sz="2000" b="1" u="none"/>
              <a:t>Matematika 7. ročník</a:t>
            </a:r>
          </a:p>
          <a:p>
            <a:pPr algn="r"/>
            <a:r>
              <a:rPr lang="sk-SK" u="none"/>
              <a:t>Mgr. Andrea Repáková</a:t>
            </a:r>
          </a:p>
          <a:p>
            <a:pPr algn="r"/>
            <a:r>
              <a:rPr lang="sk-SK" u="none"/>
              <a:t>2020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1944688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87824" y="4077072"/>
            <a:ext cx="583264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3600" u="none" dirty="0">
                <a:solidFill>
                  <a:srgbClr val="99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Tieto úlohy </a:t>
            </a:r>
            <a:r>
              <a:rPr lang="sk-SK" sz="3600" u="none" dirty="0" smtClean="0">
                <a:solidFill>
                  <a:srgbClr val="99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sú úlohy typu „koľko % je nejaké číslo z </a:t>
            </a:r>
            <a:r>
              <a:rPr lang="sk-SK" sz="3600" u="none" dirty="0">
                <a:solidFill>
                  <a:srgbClr val="99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nejakého </a:t>
            </a:r>
            <a:r>
              <a:rPr lang="sk-SK" sz="3600" u="none" dirty="0" smtClean="0">
                <a:solidFill>
                  <a:srgbClr val="99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iného čísla (</a:t>
            </a:r>
            <a:r>
              <a:rPr lang="sk-SK" sz="3600" u="none" dirty="0">
                <a:solidFill>
                  <a:srgbClr val="99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základu</a:t>
            </a:r>
            <a:r>
              <a:rPr lang="sk-SK" sz="3600" u="none" dirty="0" smtClean="0">
                <a:solidFill>
                  <a:srgbClr val="99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)?“</a:t>
            </a:r>
            <a:endParaRPr lang="sk-SK" sz="3600" u="none" dirty="0">
              <a:solidFill>
                <a:srgbClr val="99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907704" y="332656"/>
                <a:ext cx="7056783" cy="330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b="1" u="none" dirty="0" smtClean="0">
                    <a:solidFill>
                      <a:srgbClr val="99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Počet percent vypočítam tak, že podiel percentovej časti a základu vynásobím </a:t>
                </a:r>
                <a:r>
                  <a:rPr lang="sk-SK" sz="2800" b="1" u="none" dirty="0" err="1" smtClean="0">
                    <a:solidFill>
                      <a:srgbClr val="99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stomi</a:t>
                </a:r>
                <a:r>
                  <a:rPr lang="sk-SK" sz="2800" b="1" u="none" dirty="0" smtClean="0">
                    <a:solidFill>
                      <a:srgbClr val="99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endParaRPr lang="sk-SK" sz="2800" b="1" u="none" dirty="0">
                  <a:solidFill>
                    <a:srgbClr val="99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sk-SK" sz="2800" b="1" i="1" u="none" smtClean="0">
                        <a:solidFill>
                          <a:srgbClr val="99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𝒑𝒐</m:t>
                    </m:r>
                    <m:r>
                      <a:rPr lang="sk-SK" sz="2800" b="1" i="1" u="none" smtClean="0">
                        <a:solidFill>
                          <a:srgbClr val="99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č</m:t>
                    </m:r>
                    <m:r>
                      <a:rPr lang="sk-SK" sz="2800" b="1" i="1" u="none" smtClean="0">
                        <a:solidFill>
                          <a:srgbClr val="99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𝒆𝒕</m:t>
                    </m:r>
                    <m:r>
                      <a:rPr lang="sk-SK" sz="2800" b="1" i="1" u="none" smtClean="0">
                        <a:solidFill>
                          <a:srgbClr val="99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%= </m:t>
                    </m:r>
                    <m:f>
                      <m:fPr>
                        <m:ctrlPr>
                          <a:rPr lang="sk-SK" sz="2800" b="1" i="1" u="none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1" i="1" u="none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č</m:t>
                        </m:r>
                        <m:r>
                          <a:rPr lang="sk-SK" sz="2800" b="1" i="1" u="none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𝒂𝒔</m:t>
                        </m:r>
                        <m:r>
                          <a:rPr lang="sk-SK" sz="2800" b="1" i="1" u="none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ť</m:t>
                        </m:r>
                      </m:num>
                      <m:den>
                        <m:r>
                          <a:rPr lang="sk-SK" sz="2800" b="1" i="1" u="none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𝒛</m:t>
                        </m:r>
                        <m:r>
                          <a:rPr lang="sk-SK" sz="2800" b="1" i="1" u="none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á</m:t>
                        </m:r>
                        <m:r>
                          <a:rPr lang="sk-SK" sz="2800" b="1" i="1" u="none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𝒌𝒍𝒂𝒅</m:t>
                        </m:r>
                      </m:den>
                    </m:f>
                  </m:oMath>
                </a14:m>
                <a:r>
                  <a:rPr lang="sk-SK" sz="2800" b="1" u="none" dirty="0" smtClean="0">
                    <a:solidFill>
                      <a:srgbClr val="99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. 100</a:t>
                </a:r>
              </a:p>
              <a:p>
                <a:pPr algn="ctr"/>
                <a:endParaRPr lang="sk-SK" sz="2800" b="1" u="none" dirty="0">
                  <a:solidFill>
                    <a:srgbClr val="99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sk-SK" sz="2800" b="1" u="none" dirty="0" smtClean="0">
                    <a:solidFill>
                      <a:srgbClr val="99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 = č : z . 100</a:t>
                </a:r>
                <a:endParaRPr lang="sk-SK" sz="2800" b="1" u="none" dirty="0">
                  <a:solidFill>
                    <a:srgbClr val="99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32656"/>
                <a:ext cx="7056783" cy="3309560"/>
              </a:xfrm>
              <a:prstGeom prst="rect">
                <a:avLst/>
              </a:prstGeom>
              <a:blipFill>
                <a:blip r:embed="rId3"/>
                <a:stretch>
                  <a:fillRect l="-1813" t="-2030" b="-42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9748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1944688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188640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u="none" dirty="0" smtClean="0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Školu navštevuje 780 žiakov, z toho 420 je dievčat. Koľko percent dievčat navštevuje školu? Zaokrúhli na 2   	desatinné miesta.</a:t>
            </a:r>
            <a:endParaRPr lang="sk-SK" sz="3600" u="none" dirty="0">
              <a:solidFill>
                <a:srgbClr val="FFFF6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51834106"/>
              </p:ext>
            </p:extLst>
          </p:nvPr>
        </p:nvGraphicFramePr>
        <p:xfrm>
          <a:off x="1691680" y="2674823"/>
          <a:ext cx="6840760" cy="406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94623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AB546F-AF7E-4445-8CB8-EA7353AF0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F10486-4B7C-49EC-A894-588256A7DD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063E60-E831-4B3E-A727-573E46B18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839C13-161E-4733-8F73-728A4A3CF9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611188" y="2997200"/>
          <a:ext cx="8064500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Rovnica" r:id="rId3" imgW="1040948" imgH="393529" progId="Equation.3">
                  <p:embed/>
                </p:oleObj>
              </mc:Choice>
              <mc:Fallback>
                <p:oleObj name="Rovnica" r:id="rId3" imgW="1040948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0"/>
                        <a:ext cx="8064500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1052513"/>
            <a:ext cx="6337300" cy="1223962"/>
          </a:xfrm>
        </p:spPr>
        <p:txBody>
          <a:bodyPr/>
          <a:lstStyle/>
          <a:p>
            <a:pPr eaLnBrk="1" hangingPunct="1"/>
            <a:r>
              <a:rPr lang="sk-SK" sz="5400" b="1" smtClean="0">
                <a:solidFill>
                  <a:srgbClr val="000000"/>
                </a:solidFill>
              </a:rPr>
              <a:t>Zopakujme si</a:t>
            </a:r>
            <a:endParaRPr lang="sk-SK" smtClean="0"/>
          </a:p>
        </p:txBody>
      </p:sp>
      <p:pic>
        <p:nvPicPr>
          <p:cNvPr id="5124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9275"/>
            <a:ext cx="23399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80400" cy="503237"/>
          </a:xfrm>
        </p:spPr>
        <p:txBody>
          <a:bodyPr/>
          <a:lstStyle/>
          <a:p>
            <a:pPr eaLnBrk="1" hangingPunct="1"/>
            <a:r>
              <a:rPr lang="sk-SK" sz="2800" b="1" smtClean="0">
                <a:solidFill>
                  <a:srgbClr val="008000"/>
                </a:solidFill>
              </a:rPr>
              <a:t>ZOPAKUJME SI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34108" y="788918"/>
          <a:ext cx="8486364" cy="3341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95925" y="6291263"/>
            <a:ext cx="3481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sz="1800" u="none">
                <a:solidFill>
                  <a:srgbClr val="C00000"/>
                </a:solidFill>
                <a:latin typeface="Arial" panose="020B0604020202020204" pitchFamily="34" charset="0"/>
              </a:rPr>
              <a:t>Tieto pojmy je potrebné ovládať!</a:t>
            </a:r>
          </a:p>
        </p:txBody>
      </p:sp>
      <p:pic>
        <p:nvPicPr>
          <p:cNvPr id="6149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3636963"/>
            <a:ext cx="1854200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01700" y="4292600"/>
            <a:ext cx="5172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sz="3200" u="none">
                <a:latin typeface="Arial" panose="020B0604020202020204" pitchFamily="34" charset="0"/>
              </a:rPr>
              <a:t>50%     z     200     je     100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62338" y="4878388"/>
            <a:ext cx="6350" cy="4984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867400" y="4878388"/>
            <a:ext cx="327025" cy="4445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16000" y="4878388"/>
            <a:ext cx="104775" cy="4857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11425" y="5537200"/>
            <a:ext cx="19526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sz="1800">
                <a:latin typeface="Arial" panose="020B0604020202020204" pitchFamily="34" charset="0"/>
              </a:rPr>
              <a:t>ZÁKLAD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sz="1400" u="none">
                <a:latin typeface="Arial" panose="020B0604020202020204" pitchFamily="34" charset="0"/>
              </a:rPr>
              <a:t>(celok – to, z čoho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sz="1400" u="none">
                <a:latin typeface="Arial" panose="020B0604020202020204" pitchFamily="34" charset="0"/>
              </a:rPr>
              <a:t>počítame nejakú časť)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61913" y="5368925"/>
            <a:ext cx="2320926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sz="1800">
                <a:latin typeface="Arial" panose="020B0604020202020204" pitchFamily="34" charset="0"/>
              </a:rPr>
              <a:t>POČET %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sz="1400" u="none">
                <a:latin typeface="Arial" panose="020B0604020202020204" pitchFamily="34" charset="0"/>
              </a:rPr>
              <a:t>(koľko percent zo základu,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sz="1400" u="none">
                <a:latin typeface="Arial" panose="020B0604020202020204" pitchFamily="34" charset="0"/>
              </a:rPr>
              <a:t>teda koľko stotín z celku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sz="1400" u="none">
                <a:latin typeface="Arial" panose="020B0604020202020204" pitchFamily="34" charset="0"/>
              </a:rPr>
              <a:t>tvorí percentová časť)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48263" y="5445125"/>
            <a:ext cx="2449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sz="1800">
                <a:latin typeface="Arial" panose="020B0604020202020204" pitchFamily="34" charset="0"/>
              </a:rPr>
              <a:t>PERCENTOVÁ ČASŤ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sz="1400" u="none">
                <a:latin typeface="Arial" panose="020B0604020202020204" pitchFamily="34" charset="0"/>
              </a:rPr>
              <a:t>(časť základu, celku)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8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1979613" y="1052513"/>
            <a:ext cx="6984874" cy="936625"/>
          </a:xfrm>
        </p:spPr>
        <p:txBody>
          <a:bodyPr/>
          <a:lstStyle/>
          <a:p>
            <a:pPr eaLnBrk="1" hangingPunct="1"/>
            <a:r>
              <a:rPr lang="sk-SK" b="1" dirty="0" smtClean="0">
                <a:solidFill>
                  <a:srgbClr val="000000"/>
                </a:solidFill>
              </a:rPr>
              <a:t>Časť (percentová časť)</a:t>
            </a:r>
            <a:endParaRPr lang="sk-SK" dirty="0" smtClean="0"/>
          </a:p>
        </p:txBody>
      </p:sp>
      <p:pic>
        <p:nvPicPr>
          <p:cNvPr id="7171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4450"/>
            <a:ext cx="1944688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/>
        </p:nvGraphicFramePr>
        <p:xfrm>
          <a:off x="1768160" y="1988840"/>
          <a:ext cx="7196327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173" name="Rectangle 4"/>
          <p:cNvSpPr txBox="1">
            <a:spLocks noChangeArrowheads="1"/>
          </p:cNvSpPr>
          <p:nvPr/>
        </p:nvSpPr>
        <p:spPr bwMode="auto">
          <a:xfrm>
            <a:off x="900113" y="42863"/>
            <a:ext cx="6337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k-SK" sz="5400" b="1" u="none">
                <a:solidFill>
                  <a:srgbClr val="000000"/>
                </a:solidFill>
              </a:rPr>
              <a:t>Zopakujme si</a:t>
            </a:r>
            <a:endParaRPr lang="sk-SK" sz="4400" u="none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386095-6830-4329-9F48-B1E1D7693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263379-A69D-4083-AABF-8C5CD1F159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C07EC5-5E49-4F2E-B7FB-FC21E7F2EE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9F7E85-B761-4EB2-9077-F6F856204C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3C9CD6-B6D2-4B30-981C-BFE835A6DF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A04BCB-E5DB-48BC-B111-2E4778979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C68EDC-7DE3-45B0-9153-F0B7258B43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4989513" y="3009900"/>
            <a:ext cx="1717675" cy="142716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835150" y="3009900"/>
            <a:ext cx="3114675" cy="142716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1765300" y="160338"/>
            <a:ext cx="6985000" cy="2089150"/>
          </a:xfrm>
        </p:spPr>
        <p:txBody>
          <a:bodyPr/>
          <a:lstStyle/>
          <a:p>
            <a:pPr eaLnBrk="1" hangingPunct="1"/>
            <a:r>
              <a:rPr lang="sk-SK" sz="3600" b="1" dirty="0" smtClean="0">
                <a:solidFill>
                  <a:srgbClr val="000000"/>
                </a:solidFill>
              </a:rPr>
              <a:t>Zopakujme si ako vypočítame percentovú časť</a:t>
            </a:r>
            <a:endParaRPr lang="sk-SK" sz="3600" dirty="0" smtClean="0"/>
          </a:p>
        </p:txBody>
      </p:sp>
      <p:pic>
        <p:nvPicPr>
          <p:cNvPr id="819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17488"/>
            <a:ext cx="1944688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1"/>
          <p:cNvSpPr txBox="1">
            <a:spLocks noChangeArrowheads="1"/>
          </p:cNvSpPr>
          <p:nvPr/>
        </p:nvSpPr>
        <p:spPr bwMode="auto">
          <a:xfrm>
            <a:off x="2039938" y="2041525"/>
            <a:ext cx="620073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3200" u="none" dirty="0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3% z 800 je 24</a:t>
            </a:r>
          </a:p>
          <a:p>
            <a:r>
              <a:rPr lang="sk-SK" sz="3200" u="none" dirty="0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Skrátene počítam:</a:t>
            </a:r>
          </a:p>
          <a:p>
            <a:r>
              <a:rPr lang="sk-SK" sz="4400" u="none" dirty="0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800   :   100   .   3  </a:t>
            </a:r>
            <a:r>
              <a:rPr lang="sk-SK" sz="4400" u="none" dirty="0" smtClean="0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=   </a:t>
            </a:r>
            <a:r>
              <a:rPr lang="sk-SK" sz="4400" u="none" dirty="0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24</a:t>
            </a:r>
            <a:endParaRPr lang="sk-SK" sz="4400" dirty="0"/>
          </a:p>
          <a:p>
            <a:endParaRPr lang="sk-SK" dirty="0"/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2082800" y="3843338"/>
            <a:ext cx="1079500" cy="48260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u="none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základ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22475" y="3009900"/>
            <a:ext cx="11223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4400" u="none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800</a:t>
            </a:r>
            <a:endParaRPr lang="sk-SK" sz="440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87873" y="3021261"/>
            <a:ext cx="20794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3200" u="none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sk-SK" sz="3200" u="none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sk-SK" sz="4400" u="none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sk-SK" sz="3200" u="none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sk-SK" sz="4400" u="none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100</a:t>
            </a:r>
            <a:endParaRPr lang="sk-SK" sz="44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45777" y="3009900"/>
            <a:ext cx="98777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4400" u="none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   3</a:t>
            </a:r>
            <a:endParaRPr lang="sk-SK" sz="4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67171" y="3019763"/>
            <a:ext cx="8112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4400" u="none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24</a:t>
            </a:r>
            <a:endParaRPr lang="sk-SK" sz="44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3490913" y="3822700"/>
            <a:ext cx="912812" cy="46990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u="none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100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002213" y="3849688"/>
            <a:ext cx="1704975" cy="46990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u="none" dirty="0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 počet percent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6753225" y="3843338"/>
            <a:ext cx="2287588" cy="458787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u="none" dirty="0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 percentová časť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560638" y="4649788"/>
            <a:ext cx="1663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u="none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vypočítam 1%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724400" y="4540250"/>
            <a:ext cx="2320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u="none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vynásobím príslušným počtom percent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877050" y="4522788"/>
            <a:ext cx="2322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u="none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dostanem percentovú časť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775" y="5464175"/>
            <a:ext cx="8170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3600" u="none" dirty="0">
                <a:solidFill>
                  <a:srgbClr val="99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Tieto úlohy </a:t>
            </a:r>
            <a:r>
              <a:rPr lang="sk-SK" sz="3600" u="none" dirty="0" smtClean="0">
                <a:solidFill>
                  <a:srgbClr val="99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sú </a:t>
            </a:r>
            <a:r>
              <a:rPr lang="sk-SK" sz="3600" u="none" dirty="0">
                <a:solidFill>
                  <a:srgbClr val="99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typu</a:t>
            </a:r>
          </a:p>
          <a:p>
            <a:r>
              <a:rPr lang="sk-SK" sz="3600" u="none" dirty="0">
                <a:solidFill>
                  <a:srgbClr val="99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„vypočítaj x% z nejakého čísla (základu</a:t>
            </a:r>
            <a:r>
              <a:rPr lang="sk-SK" sz="3600" u="none" dirty="0" smtClean="0">
                <a:solidFill>
                  <a:srgbClr val="99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)“</a:t>
            </a:r>
            <a:endParaRPr lang="sk-SK" sz="3600" u="none" dirty="0">
              <a:solidFill>
                <a:srgbClr val="99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" grpId="0" animBg="1"/>
      <p:bldP spid="3" grpId="0" animBg="1"/>
      <p:bldP spid="7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/>
      <p:bldP spid="19" grpId="0"/>
      <p:bldP spid="2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7272338" cy="1223962"/>
          </a:xfrm>
        </p:spPr>
        <p:txBody>
          <a:bodyPr/>
          <a:lstStyle/>
          <a:p>
            <a:pPr eaLnBrk="1" hangingPunct="1"/>
            <a:r>
              <a:rPr lang="sk-SK" b="1" smtClean="0">
                <a:solidFill>
                  <a:srgbClr val="000000"/>
                </a:solidFill>
              </a:rPr>
              <a:t>Dnes sa posunieme ďalej</a:t>
            </a:r>
            <a:endParaRPr lang="sk-SK" smtClean="0"/>
          </a:p>
        </p:txBody>
      </p:sp>
      <p:pic>
        <p:nvPicPr>
          <p:cNvPr id="9219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9275"/>
            <a:ext cx="23399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1835150" y="1192213"/>
            <a:ext cx="7129463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u="none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Z previerky, na ktorej sa dalo získať maximálne 40 bodov, som získal/a 38 bodov.     		    Koľko percent z nej dostanem?</a:t>
            </a:r>
          </a:p>
        </p:txBody>
      </p:sp>
      <p:sp>
        <p:nvSpPr>
          <p:cNvPr id="5" name="Cloud Callout 4"/>
          <p:cNvSpPr>
            <a:spLocks noChangeArrowheads="1"/>
          </p:cNvSpPr>
          <p:nvPr/>
        </p:nvSpPr>
        <p:spPr bwMode="auto">
          <a:xfrm>
            <a:off x="3203575" y="2852738"/>
            <a:ext cx="3671888" cy="1728787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0000"/>
          </a:solidFill>
          <a:ln w="9525" algn="ctr">
            <a:solidFill>
              <a:srgbClr val="990000"/>
            </a:solidFill>
            <a:round/>
            <a:headEnd/>
            <a:tailEnd/>
          </a:ln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u="none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Ako to tí učitelia robia, že tak rýchlo vedia vypočítať percentá</a:t>
            </a:r>
          </a:p>
          <a:p>
            <a:pPr algn="ctr" eaLnBrk="1" hangingPunct="1"/>
            <a:r>
              <a:rPr lang="sk-SK" u="none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z previerky?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27313" y="2803525"/>
            <a:ext cx="5545137" cy="2736850"/>
          </a:xfrm>
          <a:prstGeom prst="wedgeRoundRectCallout">
            <a:avLst>
              <a:gd name="adj1" fmla="val -53491"/>
              <a:gd name="adj2" fmla="val -74810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sz="4800" u="none">
                <a:solidFill>
                  <a:srgbClr val="99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 dnešnej hodine to už budete vedieť aj vy </a:t>
            </a:r>
            <a:r>
              <a:rPr lang="sk-SK" sz="4800" u="none">
                <a:solidFill>
                  <a:srgbClr val="99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Wingdings" panose="05000000000000000000" pitchFamily="2" charset="2"/>
              </a:rPr>
              <a:t></a:t>
            </a:r>
            <a:endParaRPr lang="sk-SK" sz="4800" u="none">
              <a:solidFill>
                <a:srgbClr val="99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9275"/>
            <a:ext cx="23399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1763713" y="333375"/>
            <a:ext cx="7127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u="none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Z previerky, na ktorej sa dalo získať maximálne 40 bodov, som získal/a 38 bodov.    Koľko percent z nej dostanem?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1547665" y="2941010"/>
          <a:ext cx="3240360" cy="3728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4932039" y="3068960"/>
          <a:ext cx="4032299" cy="44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DF615-2936-4C3C-B6C9-D600204F0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FADF615-2936-4C3C-B6C9-D600204F0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6B336B-F6C9-4BBC-AFE8-3BD6EE3B6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6B336B-F6C9-4BBC-AFE8-3BD6EE3B6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948A13-9BBD-4951-9E6F-2E813C187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948A13-9BBD-4951-9E6F-2E813C187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Graphic spid="9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9275"/>
            <a:ext cx="23399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1763713" y="333375"/>
            <a:ext cx="7127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u="none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Z previerky, na ktorej sa dalo získať maximálne 40 bodov, som získal/a 38 bodov.    Koľko percent z nej dostanem?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45417633"/>
              </p:ext>
            </p:extLst>
          </p:nvPr>
        </p:nvGraphicFramePr>
        <p:xfrm>
          <a:off x="1547665" y="2941010"/>
          <a:ext cx="3240360" cy="3728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04284624"/>
              </p:ext>
            </p:extLst>
          </p:nvPr>
        </p:nvGraphicFramePr>
        <p:xfrm>
          <a:off x="4932039" y="3068960"/>
          <a:ext cx="4032299" cy="44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562314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DF615-2936-4C3C-B6C9-D600204F0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FADF615-2936-4C3C-B6C9-D600204F0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6B336B-F6C9-4BBC-AFE8-3BD6EE3B6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6B336B-F6C9-4BBC-AFE8-3BD6EE3B6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948A13-9BBD-4951-9E6F-2E813C187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948A13-9BBD-4951-9E6F-2E813C187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Graphic spid="9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883046" y="245523"/>
            <a:ext cx="8280920" cy="820390"/>
          </a:xfrm>
        </p:spPr>
        <p:txBody>
          <a:bodyPr/>
          <a:lstStyle/>
          <a:p>
            <a:pPr eaLnBrk="1" hangingPunct="1"/>
            <a:r>
              <a:rPr lang="sk-SK" sz="2800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Zdá sa vám to príliš zložité?</a:t>
            </a:r>
            <a:br>
              <a:rPr lang="sk-SK" sz="2800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sk-SK" sz="2800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Ako to učitelia vedia tak rýchlo vypočítať??</a:t>
            </a:r>
            <a:endParaRPr lang="sk-SK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98" name="TextBox 1"/>
          <p:cNvSpPr txBox="1">
            <a:spLocks noChangeArrowheads="1"/>
          </p:cNvSpPr>
          <p:nvPr/>
        </p:nvSpPr>
        <p:spPr bwMode="auto">
          <a:xfrm>
            <a:off x="1979712" y="1298170"/>
            <a:ext cx="62047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3200" u="none" dirty="0" smtClean="0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Koľko % je 38 bodov zo 40 bodov?</a:t>
            </a:r>
            <a:endParaRPr lang="sk-SK" sz="3200" u="none" dirty="0">
              <a:solidFill>
                <a:srgbClr val="FFFF66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sk-SK" sz="3200" u="none" dirty="0" smtClean="0">
                <a:solidFill>
                  <a:srgbClr val="FFFF6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2891359650"/>
                  </p:ext>
                </p:extLst>
              </p:nvPr>
            </p:nvGraphicFramePr>
            <p:xfrm>
              <a:off x="140278" y="2544076"/>
              <a:ext cx="4941790" cy="42081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2891359650"/>
                  </p:ext>
                </p:extLst>
              </p:nvPr>
            </p:nvGraphicFramePr>
            <p:xfrm>
              <a:off x="140278" y="2544076"/>
              <a:ext cx="4941790" cy="42081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25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2" y="88622"/>
            <a:ext cx="1656308" cy="226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769354882"/>
              </p:ext>
            </p:extLst>
          </p:nvPr>
        </p:nvGraphicFramePr>
        <p:xfrm>
          <a:off x="5220072" y="2564904"/>
          <a:ext cx="3816424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547664" y="1942380"/>
            <a:ext cx="731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u="none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Učitelia, ale aj iní šikovní si pomohli zlomkami:</a:t>
            </a:r>
            <a:endParaRPr lang="sk-SK" sz="2800" u="none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577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601F47-3BE2-4734-9BFA-98216D506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5862D04-B587-48D9-B3D7-08BA6CF43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E3483B-4A83-4A26-9D9D-0FE6C86F5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1C95F0-61B4-4010-8CEB-769F31501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E170F2-E63D-41E0-8499-80CA80753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382990F-2430-454B-9BDE-97B3BECB2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7D60D077-650D-4906-96AC-0B907C42FC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480B784-66A8-4B2F-884B-E16B10C4C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581AAE1-A868-4FF8-8536-0BDDBE833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Graphic spid="18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Predvolený návrh">
  <a:themeElements>
    <a:clrScheme name="Predvolený návrh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</TotalTime>
  <Words>532</Words>
  <Application>Microsoft Office PowerPoint</Application>
  <PresentationFormat>Prezentácia na obrazovke (4:3)</PresentationFormat>
  <Paragraphs>90</Paragraphs>
  <Slides>11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Wingdings</vt:lpstr>
      <vt:lpstr>Predvolený návrh</vt:lpstr>
      <vt:lpstr>Office Theme</vt:lpstr>
      <vt:lpstr>1_Office Theme</vt:lpstr>
      <vt:lpstr>Rovnica</vt:lpstr>
      <vt:lpstr>Prezentácia programu PowerPoint</vt:lpstr>
      <vt:lpstr>Zopakujme si</vt:lpstr>
      <vt:lpstr>ZOPAKUJME SI</vt:lpstr>
      <vt:lpstr>Časť (percentová časť)</vt:lpstr>
      <vt:lpstr>Zopakujme si ako vypočítame percentovú časť</vt:lpstr>
      <vt:lpstr>Dnes sa posunieme ďalej</vt:lpstr>
      <vt:lpstr>Prezentácia programu PowerPoint</vt:lpstr>
      <vt:lpstr>Prezentácia programu PowerPoint</vt:lpstr>
      <vt:lpstr>Zdá sa vám to príliš zložité? Ako to učitelia vedia tak rýchlo vypočítať??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Dzurusovci</dc:creator>
  <cp:lastModifiedBy>Dušan Andraško</cp:lastModifiedBy>
  <cp:revision>165</cp:revision>
  <dcterms:created xsi:type="dcterms:W3CDTF">2006-12-28T16:39:35Z</dcterms:created>
  <dcterms:modified xsi:type="dcterms:W3CDTF">2023-01-26T07:40:01Z</dcterms:modified>
</cp:coreProperties>
</file>