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673A-D6B4-4D11-A382-160521A0D6C3}" type="datetimeFigureOut">
              <a:rPr lang="sk-SK" smtClean="0"/>
              <a:t>28. 3. 2023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KOMBINÁCIE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Cvičenie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Autor: Mgr. Ľubica Kollárová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Použité animácie: beruska8.cz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800" b="1" dirty="0" smtClean="0"/>
              <a:t>1. úloha: </a:t>
            </a:r>
            <a:r>
              <a:rPr lang="sk-SK" sz="2800" dirty="0" smtClean="0"/>
              <a:t>Na stolnotenisový turnaj sa prihlásilo 12 družstiev. Koľko je rôznych štvoríc družstiev, ktoré sa môžu stretnúť v semifinále?</a:t>
            </a:r>
            <a:endParaRPr lang="sk-SK" sz="2800" dirty="0"/>
          </a:p>
        </p:txBody>
      </p:sp>
      <p:pic>
        <p:nvPicPr>
          <p:cNvPr id="4" name="Zástupný symbol obsahu 3" descr="stolni teni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37" y="3248819"/>
            <a:ext cx="3286125" cy="1228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cs typeface="Arial" pitchFamily="34" charset="0"/>
              </a:rPr>
              <a:t>2. úloha: </a:t>
            </a:r>
            <a:r>
              <a:rPr lang="sk-SK" sz="2400" dirty="0" smtClean="0">
                <a:cs typeface="Arial" pitchFamily="34" charset="0"/>
              </a:rPr>
              <a:t>V minulosti bol autobusový lístok MHD v Banskej Bystrici tvaru obdĺžnika. Horná časť bola rozdelená na 3 x 3 políčok. Strojček v autobuse spravil do niektorých troch políčok dierky, čím ho označil.</a:t>
            </a:r>
            <a:br>
              <a:rPr lang="sk-SK" sz="2400" dirty="0" smtClean="0">
                <a:cs typeface="Arial" pitchFamily="34" charset="0"/>
              </a:rPr>
            </a:br>
            <a:r>
              <a:rPr lang="sk-SK" sz="2400" dirty="0" smtClean="0">
                <a:cs typeface="Arial" pitchFamily="34" charset="0"/>
              </a:rPr>
              <a:t>Koľkými rôznymi spôsobmi mohol byť bystrický lístok  MHD označený?</a:t>
            </a:r>
            <a:endParaRPr lang="sk-SK" sz="240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6588224" y="3573016"/>
          <a:ext cx="1607841" cy="27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4">
                <a:tc gridSpan="3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 grid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 KČS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6732240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MHD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732240" y="530120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 smtClean="0"/>
              <a:t>Banská Bystrica</a:t>
            </a:r>
            <a:endParaRPr lang="sk-SK" sz="1000" dirty="0"/>
          </a:p>
        </p:txBody>
      </p:sp>
      <p:pic>
        <p:nvPicPr>
          <p:cNvPr id="9" name="Obrázok 8" descr="autobu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437112"/>
            <a:ext cx="1828800" cy="123825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6876255" y="3645024"/>
            <a:ext cx="144017" cy="18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876256" y="4005064"/>
            <a:ext cx="178687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7452320" y="4005064"/>
            <a:ext cx="144016" cy="20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90872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3.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Móricko sa nikdy nestaral o svoj chrup, až na to doplatil. Keď prišiel k zubárke na prehliadku, tá zistila, že na 20 zuboch má kazy. Koľko možností má zubárka v ten deň opraviť mu práve 3 zuby?</a:t>
            </a:r>
            <a:endParaRPr lang="sk-SK" sz="2400" dirty="0"/>
          </a:p>
        </p:txBody>
      </p:sp>
      <p:pic>
        <p:nvPicPr>
          <p:cNvPr id="3" name="Obrázok 2" descr="zu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708920"/>
            <a:ext cx="952500" cy="1009650"/>
          </a:xfrm>
          <a:prstGeom prst="rect">
            <a:avLst/>
          </a:prstGeom>
        </p:spPr>
      </p:pic>
      <p:pic>
        <p:nvPicPr>
          <p:cNvPr id="4" name="Obrázok 3" descr="zubar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140968"/>
            <a:ext cx="211455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balo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492896"/>
            <a:ext cx="2533650" cy="3571875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899592" y="76470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4.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Na karneval kúpili 50 rôznych balónikov. Koľko možností  je vybrať  z nich 45 balónov na výzdobu sály?</a:t>
            </a:r>
            <a:endParaRPr lang="sk-SK" sz="2400" dirty="0"/>
          </a:p>
        </p:txBody>
      </p:sp>
      <p:pic>
        <p:nvPicPr>
          <p:cNvPr id="5" name="Obrázok 4" descr="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645024"/>
            <a:ext cx="1095375" cy="1095375"/>
          </a:xfrm>
          <a:prstGeom prst="rect">
            <a:avLst/>
          </a:prstGeom>
        </p:spPr>
      </p:pic>
      <p:pic>
        <p:nvPicPr>
          <p:cNvPr id="6" name="Obrázok 5" descr="s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1916832"/>
            <a:ext cx="1095375" cy="1095375"/>
          </a:xfrm>
          <a:prstGeom prst="rect">
            <a:avLst/>
          </a:prstGeom>
        </p:spPr>
      </p:pic>
      <p:pic>
        <p:nvPicPr>
          <p:cNvPr id="7" name="Obrázok 6" descr="s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3861048"/>
            <a:ext cx="109537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ta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1656184" cy="1656184"/>
          </a:xfrm>
          <a:prstGeom prst="rect">
            <a:avLst/>
          </a:prstGeom>
        </p:spPr>
      </p:pic>
      <p:pic>
        <p:nvPicPr>
          <p:cNvPr id="3" name="Obrázok 2" descr="stan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924944"/>
            <a:ext cx="2286000" cy="1628775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899592" y="105273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5.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Skupina 24 priateľov stanuje pri jazere. Koľkými spôsobmi môžu spomedzi seba vybrať dvojicu nočných strážcov?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98072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6.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Stanovať do prírody sa vybralo 15 dievčat a 10 chlapcov. Koľkými spôsobmi môžu vybrať 5 člennú skupinu na hľadanie dreva tak, aby v nej boli 2 dievčatá a 3 chlapci?</a:t>
            </a:r>
            <a:endParaRPr lang="sk-SK" sz="2400" dirty="0"/>
          </a:p>
        </p:txBody>
      </p:sp>
      <p:pic>
        <p:nvPicPr>
          <p:cNvPr id="3" name="Obrázok 2" descr="vatr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1552575" cy="1304925"/>
          </a:xfrm>
          <a:prstGeom prst="rect">
            <a:avLst/>
          </a:prstGeom>
        </p:spPr>
      </p:pic>
      <p:pic>
        <p:nvPicPr>
          <p:cNvPr id="4" name="Obrázok 3" descr="devy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212976"/>
            <a:ext cx="2010519" cy="2010519"/>
          </a:xfrm>
          <a:prstGeom prst="rect">
            <a:avLst/>
          </a:prstGeom>
        </p:spPr>
      </p:pic>
      <p:pic>
        <p:nvPicPr>
          <p:cNvPr id="5" name="Obrázok 4" descr="3ch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0534" y="2420888"/>
            <a:ext cx="1490935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/>
          <p:cNvSpPr/>
          <p:nvPr/>
        </p:nvSpPr>
        <p:spPr>
          <a:xfrm>
            <a:off x="4427984" y="3429000"/>
            <a:ext cx="2304256" cy="230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5436096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300192" y="3356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660232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427984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372200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31" name="Rovnoramenný trojuholník 30"/>
          <p:cNvSpPr/>
          <p:nvPr/>
        </p:nvSpPr>
        <p:spPr>
          <a:xfrm>
            <a:off x="4788024" y="3429000"/>
            <a:ext cx="1584176" cy="194421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Rovnoramenný trojuholník 31"/>
          <p:cNvSpPr/>
          <p:nvPr/>
        </p:nvSpPr>
        <p:spPr>
          <a:xfrm>
            <a:off x="4499992" y="3429000"/>
            <a:ext cx="2160240" cy="864096"/>
          </a:xfrm>
          <a:prstGeom prst="triangl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BlokTextu 35"/>
          <p:cNvSpPr txBox="1"/>
          <p:nvPr/>
        </p:nvSpPr>
        <p:spPr>
          <a:xfrm>
            <a:off x="1043608" y="9087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7.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Na kružnici je  8 rôznych bodov A, B, C, D, E, F, G. Koľko rôznych trojuholníkov existuje, keď ich vrcholy sú z množiny </a:t>
            </a:r>
            <a:endParaRPr lang="sk-SK" sz="2400" dirty="0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/>
        </p:nvGraphicFramePr>
        <p:xfrm>
          <a:off x="2339752" y="1772816"/>
          <a:ext cx="203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Rovnica" r:id="rId3" imgW="2031840" imgH="317160" progId="Equation.3">
                  <p:embed/>
                </p:oleObj>
              </mc:Choice>
              <mc:Fallback>
                <p:oleObj name="Rovnica" r:id="rId3" imgW="2031840" imgH="31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203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ovnoramenný trojuholník 41"/>
          <p:cNvSpPr/>
          <p:nvPr/>
        </p:nvSpPr>
        <p:spPr>
          <a:xfrm rot="2539774">
            <a:off x="4804487" y="3565915"/>
            <a:ext cx="2267441" cy="1200331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BlokTextu 43"/>
          <p:cNvSpPr txBox="1"/>
          <p:nvPr/>
        </p:nvSpPr>
        <p:spPr>
          <a:xfrm>
            <a:off x="1043608" y="263691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(Na obrázku sú vyznačené len tri z nich.)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31" grpId="0" animBg="1"/>
      <p:bldP spid="32" grpId="0" animBg="1"/>
      <p:bldP spid="36" grpId="0"/>
      <p:bldP spid="42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908720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8.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Hokejový klub má 28 hokejistov: 2 brankárov, 16 útočníkov a 10 obrancov. Koľko rôznych šestíc hokejistov môže tréner vybrať tak, aby v každej šestici bol 1 brankár, 3 útočníci a 2 obrancovia?</a:t>
            </a:r>
            <a:endParaRPr lang="sk-SK" sz="2400" dirty="0"/>
          </a:p>
        </p:txBody>
      </p:sp>
      <p:pic>
        <p:nvPicPr>
          <p:cNvPr id="3" name="Obrázok 2" descr="brank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39" y="2996952"/>
            <a:ext cx="2285742" cy="1475606"/>
          </a:xfrm>
          <a:prstGeom prst="rect">
            <a:avLst/>
          </a:prstGeom>
        </p:spPr>
      </p:pic>
      <p:pic>
        <p:nvPicPr>
          <p:cNvPr id="4" name="Obrázok 3" descr="hokejist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068960"/>
            <a:ext cx="159067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313</Words>
  <Application>Microsoft Office PowerPoint</Application>
  <PresentationFormat>Prezentácia na obrazovke (4:3)</PresentationFormat>
  <Paragraphs>32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Motív Office</vt:lpstr>
      <vt:lpstr>Rovnica</vt:lpstr>
      <vt:lpstr>KOMBINÁCIE</vt:lpstr>
      <vt:lpstr>1. úloha: Na stolnotenisový turnaj sa prihlásilo 12 družstiev. Koľko je rôznych štvoríc družstiev, ktoré sa môžu stretnúť v semifinále?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KOMBINÁCIE</dc:title>
  <dc:creator>Luba</dc:creator>
  <cp:lastModifiedBy>Dušan Andraško</cp:lastModifiedBy>
  <cp:revision>24</cp:revision>
  <dcterms:created xsi:type="dcterms:W3CDTF">2011-03-11T18:07:31Z</dcterms:created>
  <dcterms:modified xsi:type="dcterms:W3CDTF">2023-03-28T08:16:20Z</dcterms:modified>
</cp:coreProperties>
</file>