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E41AB5B-C4E6-77B0-52D1-F7AE04BAF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17" y="746741"/>
            <a:ext cx="10649165" cy="5364517"/>
          </a:xfrm>
        </p:spPr>
      </p:pic>
    </p:spTree>
    <p:extLst>
      <p:ext uri="{BB962C8B-B14F-4D97-AF65-F5344CB8AC3E}">
        <p14:creationId xmlns:p14="http://schemas.microsoft.com/office/powerpoint/2010/main" val="329332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CAA6DF33-1E53-1A3F-A93E-16110C7C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2" y="1495319"/>
            <a:ext cx="7590597" cy="38673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953BA07-538F-2A04-A163-2DADD4A4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52" y="1495318"/>
            <a:ext cx="7590597" cy="386736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D59E77E-DA06-B12F-BF10-652B34A8B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7" y="1763531"/>
            <a:ext cx="6202431" cy="333093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E6F87A5-26B9-B9D4-3F06-74E8969A0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595" y="1518777"/>
            <a:ext cx="6658181" cy="357568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FF76A85-E8AD-848E-2A88-14036B9FB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523" y="1495317"/>
            <a:ext cx="7002324" cy="3760508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E7CF651-2A76-7E16-132A-9061EF8C9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552" y="1654795"/>
            <a:ext cx="7174395" cy="36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98A958-8AFF-B18B-A294-31CFC09E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Jazerá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25029628-B9BF-F080-C6D9-6D50D53FB0D1}"/>
              </a:ext>
            </a:extLst>
          </p:cNvPr>
          <p:cNvSpPr txBox="1"/>
          <p:nvPr/>
        </p:nvSpPr>
        <p:spPr>
          <a:xfrm>
            <a:off x="662610" y="2425148"/>
            <a:ext cx="295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Ľadovcového pôvodu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2E48A23-8C59-389B-FA0A-5CB9DA93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43" y="1542222"/>
            <a:ext cx="6777630" cy="450077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D779A74-1B8A-1AA5-E99D-E2D9EF7957D0}"/>
              </a:ext>
            </a:extLst>
          </p:cNvPr>
          <p:cNvSpPr txBox="1"/>
          <p:nvPr/>
        </p:nvSpPr>
        <p:spPr>
          <a:xfrm>
            <a:off x="662610" y="3429000"/>
            <a:ext cx="280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Krasové</a:t>
            </a:r>
            <a:r>
              <a:rPr lang="sk-SK" sz="2800" b="1" dirty="0"/>
              <a:t> </a:t>
            </a:r>
            <a:r>
              <a:rPr lang="sk-SK" sz="2400" b="1" dirty="0"/>
              <a:t>jazerá</a:t>
            </a:r>
            <a:r>
              <a:rPr lang="sk-SK" sz="2800" b="1" dirty="0"/>
              <a:t> 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6FD54FA-18A3-7F04-C490-B17E7005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75" y="1073427"/>
            <a:ext cx="4969565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BD7DACDB-ED19-A586-AA92-41E206FFC0C1}"/>
              </a:ext>
            </a:extLst>
          </p:cNvPr>
          <p:cNvSpPr txBox="1"/>
          <p:nvPr/>
        </p:nvSpPr>
        <p:spPr>
          <a:xfrm>
            <a:off x="1482436" y="706582"/>
            <a:ext cx="64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https://www.sorger.sk/skoly/kviz-slepa-mapa-slovenska-rieky-vodne-nadrze-kupele-biela</a:t>
            </a:r>
          </a:p>
        </p:txBody>
      </p:sp>
    </p:spTree>
    <p:extLst>
      <p:ext uri="{BB962C8B-B14F-4D97-AF65-F5344CB8AC3E}">
        <p14:creationId xmlns:p14="http://schemas.microsoft.com/office/powerpoint/2010/main" val="23217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A0EC4C-127B-B03A-5740-5B13B7FD5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000" dirty="0"/>
              <a:t>VODSTVO SLOVENSKA </a:t>
            </a:r>
            <a:endParaRPr lang="sk-SK" sz="8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D1A61B9-26A7-AD0B-95EA-EE0351C6F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400" b="1" dirty="0"/>
              <a:t>III.A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23068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D1584F-8A47-FDB1-9751-FCC219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Riečna</a:t>
            </a:r>
            <a:r>
              <a:rPr lang="cs-CZ" dirty="0"/>
              <a:t> </a:t>
            </a:r>
            <a:r>
              <a:rPr lang="cs-CZ" dirty="0" err="1"/>
              <a:t>sieť</a:t>
            </a:r>
            <a:r>
              <a:rPr lang="cs-CZ" dirty="0"/>
              <a:t> Slovenska 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D091025-7DCD-9363-6936-EF05F6EC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759" y="2142987"/>
            <a:ext cx="9000467" cy="4554563"/>
          </a:xfrm>
        </p:spPr>
      </p:pic>
    </p:spTree>
    <p:extLst>
      <p:ext uri="{BB962C8B-B14F-4D97-AF65-F5344CB8AC3E}">
        <p14:creationId xmlns:p14="http://schemas.microsoft.com/office/powerpoint/2010/main" val="331963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25D233-03CA-F1D6-48F0-0CEBFB8E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414"/>
            <a:ext cx="10571998" cy="970450"/>
          </a:xfrm>
        </p:spPr>
        <p:txBody>
          <a:bodyPr/>
          <a:lstStyle/>
          <a:p>
            <a:r>
              <a:rPr lang="sk-SK" dirty="0" err="1"/>
              <a:t>Úmorie</a:t>
            </a:r>
            <a:r>
              <a:rPr lang="sk-SK" dirty="0"/>
              <a:t> Baltského mora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B21D3BC-6800-C834-EF15-A57ADF667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641" y="-109883"/>
            <a:ext cx="5703027" cy="7358745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52689F4-1343-FC20-A9EC-7626913A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6" y="1532575"/>
            <a:ext cx="10293381" cy="5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B72FCB-F1F9-FC76-795D-DA9CE12D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652" y="536567"/>
            <a:ext cx="10571998" cy="970450"/>
          </a:xfrm>
        </p:spPr>
        <p:txBody>
          <a:bodyPr/>
          <a:lstStyle/>
          <a:p>
            <a:r>
              <a:rPr lang="sk-SK" dirty="0" err="1"/>
              <a:t>Úmorie</a:t>
            </a:r>
            <a:r>
              <a:rPr lang="sk-SK" dirty="0"/>
              <a:t> Čierneho mora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73B4C1C-6FA8-6386-0011-A00CD1B9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474" y="536567"/>
            <a:ext cx="6229526" cy="6146466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D8CA950-AFD7-3DA7-EEC7-CB8AB533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7" y="1716462"/>
            <a:ext cx="8883926" cy="46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06007-75D8-B59D-81B2-11F6DBF4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65" y="198782"/>
            <a:ext cx="3655983" cy="649012"/>
          </a:xfrm>
        </p:spPr>
        <p:txBody>
          <a:bodyPr/>
          <a:lstStyle/>
          <a:p>
            <a:r>
              <a:rPr lang="sk-SK" dirty="0"/>
              <a:t>RIEKA DUNAJ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C42BF35-AF1A-B648-817F-3A87FDC9D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966735"/>
            <a:ext cx="10084906" cy="5692483"/>
          </a:xfrm>
        </p:spPr>
      </p:pic>
    </p:spTree>
    <p:extLst>
      <p:ext uri="{BB962C8B-B14F-4D97-AF65-F5344CB8AC3E}">
        <p14:creationId xmlns:p14="http://schemas.microsoft.com/office/powerpoint/2010/main" val="15784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77426B-F2BD-8637-9392-74F1012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Zaujímavosti o rieke Dunaj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A78C566-A34D-1598-2A3A-B9B8927285D6}"/>
              </a:ext>
            </a:extLst>
          </p:cNvPr>
          <p:cNvSpPr txBox="1"/>
          <p:nvPr/>
        </p:nvSpPr>
        <p:spPr>
          <a:xfrm>
            <a:off x="1510748" y="2690191"/>
            <a:ext cx="42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b="1" dirty="0" err="1"/>
              <a:t>Najmedzinárodnejšia</a:t>
            </a:r>
            <a:r>
              <a:rPr lang="sk-SK" b="1" dirty="0"/>
              <a:t> riek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D53E89E-5D50-5266-884F-0696EC1B3604}"/>
              </a:ext>
            </a:extLst>
          </p:cNvPr>
          <p:cNvSpPr txBox="1"/>
          <p:nvPr/>
        </p:nvSpPr>
        <p:spPr>
          <a:xfrm>
            <a:off x="1510748" y="3429000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2. Najkrajšie rieky sveta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A045B54-25A9-F498-90DA-473F55A40EEB}"/>
              </a:ext>
            </a:extLst>
          </p:cNvPr>
          <p:cNvSpPr txBox="1"/>
          <p:nvPr/>
        </p:nvSpPr>
        <p:spPr>
          <a:xfrm>
            <a:off x="1510748" y="414741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3. Najohrozenejšia rieka Európy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30C1CD8-BD00-4B5D-4F49-0EEA441B2273}"/>
              </a:ext>
            </a:extLst>
          </p:cNvPr>
          <p:cNvSpPr txBox="1"/>
          <p:nvPr/>
        </p:nvSpPr>
        <p:spPr>
          <a:xfrm>
            <a:off x="1510748" y="4797286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4. Austrálčania na Slovensko po Dunaji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7C063F3-4433-5A5F-3E6D-6F313BAFD118}"/>
              </a:ext>
            </a:extLst>
          </p:cNvPr>
          <p:cNvSpPr txBox="1"/>
          <p:nvPr/>
        </p:nvSpPr>
        <p:spPr>
          <a:xfrm>
            <a:off x="1510748" y="5791200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5. Dunajský obor sa vracia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65793ED-079C-5CBE-A1CA-FAD7D1DB534F}"/>
              </a:ext>
            </a:extLst>
          </p:cNvPr>
          <p:cNvSpPr txBox="1"/>
          <p:nvPr/>
        </p:nvSpPr>
        <p:spPr>
          <a:xfrm>
            <a:off x="6493565" y="2690191"/>
            <a:ext cx="337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6. Najväčšia povodeň </a:t>
            </a:r>
          </a:p>
        </p:txBody>
      </p:sp>
    </p:spTree>
    <p:extLst>
      <p:ext uri="{BB962C8B-B14F-4D97-AF65-F5344CB8AC3E}">
        <p14:creationId xmlns:p14="http://schemas.microsoft.com/office/powerpoint/2010/main" val="186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77E43-2FEF-A750-CFB5-9F55159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RIEKA MORAVA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BAC072A-25A8-E150-4B42-EF339BAD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417638"/>
            <a:ext cx="5789581" cy="4172671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988F2FE-FA87-DA1D-0ACB-115CCD2F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1" y="1965016"/>
            <a:ext cx="4439478" cy="410096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67A09DD-35B8-6D73-F37D-D1B94968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466" y="1965016"/>
            <a:ext cx="94678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C91DEC-5839-699F-316A-BF01A0CB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Rieky, ktoré pramenia pod Kráľovou hoľou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AFE71F3-F21C-FF23-40EE-5FF5204C3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58" y="1417638"/>
            <a:ext cx="10571998" cy="5349814"/>
          </a:xfrm>
        </p:spPr>
      </p:pic>
      <p:sp>
        <p:nvSpPr>
          <p:cNvPr id="7" name="Rovnoramenný trojuholník 6">
            <a:extLst>
              <a:ext uri="{FF2B5EF4-FFF2-40B4-BE49-F238E27FC236}">
                <a16:creationId xmlns:a16="http://schemas.microsoft.com/office/drawing/2014/main" id="{DB3B5DDE-E166-808E-4A3E-3A1ECFF99F3A}"/>
              </a:ext>
            </a:extLst>
          </p:cNvPr>
          <p:cNvSpPr/>
          <p:nvPr/>
        </p:nvSpPr>
        <p:spPr>
          <a:xfrm>
            <a:off x="7573617" y="3697357"/>
            <a:ext cx="172279" cy="1590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96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234</TotalTime>
  <Words>78</Words>
  <Application>Microsoft Office PowerPoint</Application>
  <PresentationFormat>Širokouhlá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Citácia</vt:lpstr>
      <vt:lpstr>Prezentácia programu PowerPoint</vt:lpstr>
      <vt:lpstr>VODSTVO SLOVENSKA </vt:lpstr>
      <vt:lpstr>Riečna sieť Slovenska </vt:lpstr>
      <vt:lpstr>Úmorie Baltského mora </vt:lpstr>
      <vt:lpstr>Úmorie Čierneho mora </vt:lpstr>
      <vt:lpstr>RIEKA DUNAJ </vt:lpstr>
      <vt:lpstr>Zaujímavosti o rieke Dunaj </vt:lpstr>
      <vt:lpstr>RIEKA MORAVA </vt:lpstr>
      <vt:lpstr>Rieky, ktoré pramenia pod Kráľovou hoľou</vt:lpstr>
      <vt:lpstr>Prezentácia programu PowerPoint</vt:lpstr>
      <vt:lpstr>Jazerá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VODSTVO SLOVENSKA</dc:title>
  <dc:creator>Uzivatel</dc:creator>
  <cp:lastModifiedBy>Uzivatel</cp:lastModifiedBy>
  <cp:revision>9</cp:revision>
  <dcterms:created xsi:type="dcterms:W3CDTF">2022-11-14T14:32:24Z</dcterms:created>
  <dcterms:modified xsi:type="dcterms:W3CDTF">2022-11-14T22:01:20Z</dcterms:modified>
</cp:coreProperties>
</file>